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740" r:id="rId3"/>
    <p:sldId id="788" r:id="rId4"/>
    <p:sldId id="810" r:id="rId5"/>
    <p:sldId id="809" r:id="rId6"/>
    <p:sldId id="811" r:id="rId7"/>
    <p:sldId id="708" r:id="rId8"/>
    <p:sldId id="812" r:id="rId9"/>
    <p:sldId id="813" r:id="rId10"/>
    <p:sldId id="814" r:id="rId11"/>
    <p:sldId id="815" r:id="rId12"/>
    <p:sldId id="816" r:id="rId13"/>
    <p:sldId id="817" r:id="rId14"/>
    <p:sldId id="818" r:id="rId15"/>
    <p:sldId id="819" r:id="rId16"/>
    <p:sldId id="820" r:id="rId17"/>
    <p:sldId id="538" r:id="rId18"/>
    <p:sldId id="627" r:id="rId19"/>
    <p:sldId id="822" r:id="rId20"/>
    <p:sldId id="701" r:id="rId21"/>
    <p:sldId id="784" r:id="rId22"/>
    <p:sldId id="779" r:id="rId23"/>
    <p:sldId id="350" r:id="rId24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A5A295-AC70-4618-A623-CE37F9117BFC}" v="23" dt="2022-03-09T20:25:30.05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1514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ří Krátký" userId="c231a0b81610a77b" providerId="LiveId" clId="{63A5A295-AC70-4618-A623-CE37F9117BFC}"/>
    <pc:docChg chg="custSel addSld delSld modSld sldOrd">
      <pc:chgData name="Jiří Krátký" userId="c231a0b81610a77b" providerId="LiveId" clId="{63A5A295-AC70-4618-A623-CE37F9117BFC}" dt="2022-03-09T20:25:30.054" v="1644"/>
      <pc:docMkLst>
        <pc:docMk/>
      </pc:docMkLst>
      <pc:sldChg chg="modSp mod">
        <pc:chgData name="Jiří Krátký" userId="c231a0b81610a77b" providerId="LiveId" clId="{63A5A295-AC70-4618-A623-CE37F9117BFC}" dt="2022-03-09T20:25:30.054" v="1644"/>
        <pc:sldMkLst>
          <pc:docMk/>
          <pc:sldMk cId="0" sldId="256"/>
        </pc:sldMkLst>
        <pc:spChg chg="mod">
          <ac:chgData name="Jiří Krátký" userId="c231a0b81610a77b" providerId="LiveId" clId="{63A5A295-AC70-4618-A623-CE37F9117BFC}" dt="2022-03-09T20:25:30.054" v="1644"/>
          <ac:spMkLst>
            <pc:docMk/>
            <pc:sldMk cId="0" sldId="256"/>
            <ac:spMk id="2" creationId="{4D8CC128-20F9-43DA-A759-D14ED6D1486D}"/>
          </ac:spMkLst>
        </pc:spChg>
      </pc:sldChg>
      <pc:sldChg chg="del">
        <pc:chgData name="Jiří Krátký" userId="c231a0b81610a77b" providerId="LiveId" clId="{63A5A295-AC70-4618-A623-CE37F9117BFC}" dt="2022-03-09T18:37:24.162" v="125" actId="47"/>
        <pc:sldMkLst>
          <pc:docMk/>
          <pc:sldMk cId="0" sldId="260"/>
        </pc:sldMkLst>
      </pc:sldChg>
      <pc:sldChg chg="del">
        <pc:chgData name="Jiří Krátký" userId="c231a0b81610a77b" providerId="LiveId" clId="{63A5A295-AC70-4618-A623-CE37F9117BFC}" dt="2022-03-09T18:37:22.447" v="123" actId="47"/>
        <pc:sldMkLst>
          <pc:docMk/>
          <pc:sldMk cId="0" sldId="261"/>
        </pc:sldMkLst>
      </pc:sldChg>
      <pc:sldChg chg="del">
        <pc:chgData name="Jiří Krátký" userId="c231a0b81610a77b" providerId="LiveId" clId="{63A5A295-AC70-4618-A623-CE37F9117BFC}" dt="2022-03-09T18:37:25.666" v="126" actId="47"/>
        <pc:sldMkLst>
          <pc:docMk/>
          <pc:sldMk cId="0" sldId="262"/>
        </pc:sldMkLst>
      </pc:sldChg>
      <pc:sldChg chg="del">
        <pc:chgData name="Jiří Krátký" userId="c231a0b81610a77b" providerId="LiveId" clId="{63A5A295-AC70-4618-A623-CE37F9117BFC}" dt="2022-03-09T18:56:06.933" v="235" actId="47"/>
        <pc:sldMkLst>
          <pc:docMk/>
          <pc:sldMk cId="224811915" sldId="278"/>
        </pc:sldMkLst>
      </pc:sldChg>
      <pc:sldChg chg="modSp mod">
        <pc:chgData name="Jiří Krátký" userId="c231a0b81610a77b" providerId="LiveId" clId="{63A5A295-AC70-4618-A623-CE37F9117BFC}" dt="2022-03-09T18:56:58.160" v="287" actId="6549"/>
        <pc:sldMkLst>
          <pc:docMk/>
          <pc:sldMk cId="1937930673" sldId="350"/>
        </pc:sldMkLst>
        <pc:spChg chg="mod">
          <ac:chgData name="Jiří Krátký" userId="c231a0b81610a77b" providerId="LiveId" clId="{63A5A295-AC70-4618-A623-CE37F9117BFC}" dt="2022-03-09T18:56:58.160" v="287" actId="6549"/>
          <ac:spMkLst>
            <pc:docMk/>
            <pc:sldMk cId="1937930673" sldId="350"/>
            <ac:spMk id="5" creationId="{00000000-0000-0000-0000-000000000000}"/>
          </ac:spMkLst>
        </pc:spChg>
      </pc:sldChg>
      <pc:sldChg chg="del mod modShow">
        <pc:chgData name="Jiří Krátký" userId="c231a0b81610a77b" providerId="LiveId" clId="{63A5A295-AC70-4618-A623-CE37F9117BFC}" dt="2022-03-09T18:43:14.583" v="152" actId="47"/>
        <pc:sldMkLst>
          <pc:docMk/>
          <pc:sldMk cId="684048818" sldId="505"/>
        </pc:sldMkLst>
      </pc:sldChg>
      <pc:sldChg chg="del">
        <pc:chgData name="Jiří Krátký" userId="c231a0b81610a77b" providerId="LiveId" clId="{63A5A295-AC70-4618-A623-CE37F9117BFC}" dt="2022-03-09T18:37:36.837" v="129" actId="47"/>
        <pc:sldMkLst>
          <pc:docMk/>
          <pc:sldMk cId="2638359762" sldId="509"/>
        </pc:sldMkLst>
      </pc:sldChg>
      <pc:sldChg chg="modSp mod">
        <pc:chgData name="Jiří Krátký" userId="c231a0b81610a77b" providerId="LiveId" clId="{63A5A295-AC70-4618-A623-CE37F9117BFC}" dt="2022-03-09T18:50:50.032" v="204" actId="14100"/>
        <pc:sldMkLst>
          <pc:docMk/>
          <pc:sldMk cId="103581005" sldId="538"/>
        </pc:sldMkLst>
        <pc:spChg chg="mod">
          <ac:chgData name="Jiří Krátký" userId="c231a0b81610a77b" providerId="LiveId" clId="{63A5A295-AC70-4618-A623-CE37F9117BFC}" dt="2022-03-09T18:50:50.032" v="204" actId="14100"/>
          <ac:spMkLst>
            <pc:docMk/>
            <pc:sldMk cId="103581005" sldId="538"/>
            <ac:spMk id="434178" creationId="{00000000-0000-0000-0000-000000000000}"/>
          </ac:spMkLst>
        </pc:spChg>
      </pc:sldChg>
      <pc:sldChg chg="del mod modShow">
        <pc:chgData name="Jiří Krátký" userId="c231a0b81610a77b" providerId="LiveId" clId="{63A5A295-AC70-4618-A623-CE37F9117BFC}" dt="2022-03-09T18:47:33.595" v="200" actId="47"/>
        <pc:sldMkLst>
          <pc:docMk/>
          <pc:sldMk cId="1486163336" sldId="614"/>
        </pc:sldMkLst>
      </pc:sldChg>
      <pc:sldChg chg="modSp mod">
        <pc:chgData name="Jiří Krátký" userId="c231a0b81610a77b" providerId="LiveId" clId="{63A5A295-AC70-4618-A623-CE37F9117BFC}" dt="2022-03-09T19:13:01.579" v="844" actId="255"/>
        <pc:sldMkLst>
          <pc:docMk/>
          <pc:sldMk cId="2243311180" sldId="627"/>
        </pc:sldMkLst>
        <pc:spChg chg="mod">
          <ac:chgData name="Jiří Krátký" userId="c231a0b81610a77b" providerId="LiveId" clId="{63A5A295-AC70-4618-A623-CE37F9117BFC}" dt="2022-03-09T19:13:01.579" v="844" actId="255"/>
          <ac:spMkLst>
            <pc:docMk/>
            <pc:sldMk cId="2243311180" sldId="627"/>
            <ac:spMk id="8" creationId="{F20FB1CB-15AF-4DAE-800B-55E635E8641C}"/>
          </ac:spMkLst>
        </pc:spChg>
        <pc:spChg chg="mod">
          <ac:chgData name="Jiří Krátký" userId="c231a0b81610a77b" providerId="LiveId" clId="{63A5A295-AC70-4618-A623-CE37F9117BFC}" dt="2022-03-09T19:11:46.115" v="835" actId="6549"/>
          <ac:spMkLst>
            <pc:docMk/>
            <pc:sldMk cId="2243311180" sldId="627"/>
            <ac:spMk id="9" creationId="{64EF5691-80FC-4A68-8738-F9F135D2C748}"/>
          </ac:spMkLst>
        </pc:spChg>
        <pc:spChg chg="mod">
          <ac:chgData name="Jiří Krátký" userId="c231a0b81610a77b" providerId="LiveId" clId="{63A5A295-AC70-4618-A623-CE37F9117BFC}" dt="2022-03-09T19:12:26.716" v="839" actId="790"/>
          <ac:spMkLst>
            <pc:docMk/>
            <pc:sldMk cId="2243311180" sldId="627"/>
            <ac:spMk id="3075" creationId="{00000000-0000-0000-0000-000000000000}"/>
          </ac:spMkLst>
        </pc:spChg>
      </pc:sldChg>
      <pc:sldChg chg="del">
        <pc:chgData name="Jiří Krátký" userId="c231a0b81610a77b" providerId="LiveId" clId="{63A5A295-AC70-4618-A623-CE37F9117BFC}" dt="2022-03-09T18:37:38.276" v="130" actId="47"/>
        <pc:sldMkLst>
          <pc:docMk/>
          <pc:sldMk cId="703600773" sldId="651"/>
        </pc:sldMkLst>
      </pc:sldChg>
      <pc:sldChg chg="del mod modShow">
        <pc:chgData name="Jiří Krátký" userId="c231a0b81610a77b" providerId="LiveId" clId="{63A5A295-AC70-4618-A623-CE37F9117BFC}" dt="2022-03-09T18:45:07.756" v="158" actId="47"/>
        <pc:sldMkLst>
          <pc:docMk/>
          <pc:sldMk cId="3573951154" sldId="681"/>
        </pc:sldMkLst>
      </pc:sldChg>
      <pc:sldChg chg="del mod modShow">
        <pc:chgData name="Jiří Krátký" userId="c231a0b81610a77b" providerId="LiveId" clId="{63A5A295-AC70-4618-A623-CE37F9117BFC}" dt="2022-03-09T18:44:09.540" v="156" actId="47"/>
        <pc:sldMkLst>
          <pc:docMk/>
          <pc:sldMk cId="2742550926" sldId="695"/>
        </pc:sldMkLst>
      </pc:sldChg>
      <pc:sldChg chg="del">
        <pc:chgData name="Jiří Krátký" userId="c231a0b81610a77b" providerId="LiveId" clId="{63A5A295-AC70-4618-A623-CE37F9117BFC}" dt="2022-03-09T18:37:21.778" v="122" actId="47"/>
        <pc:sldMkLst>
          <pc:docMk/>
          <pc:sldMk cId="1846529276" sldId="696"/>
        </pc:sldMkLst>
      </pc:sldChg>
      <pc:sldChg chg="del">
        <pc:chgData name="Jiří Krátký" userId="c231a0b81610a77b" providerId="LiveId" clId="{63A5A295-AC70-4618-A623-CE37F9117BFC}" dt="2022-03-09T18:37:40.913" v="131" actId="47"/>
        <pc:sldMkLst>
          <pc:docMk/>
          <pc:sldMk cId="2107664990" sldId="701"/>
        </pc:sldMkLst>
      </pc:sldChg>
      <pc:sldChg chg="add">
        <pc:chgData name="Jiří Krátký" userId="c231a0b81610a77b" providerId="LiveId" clId="{63A5A295-AC70-4618-A623-CE37F9117BFC}" dt="2022-03-09T18:52:26.703" v="207"/>
        <pc:sldMkLst>
          <pc:docMk/>
          <pc:sldMk cId="3810495089" sldId="701"/>
        </pc:sldMkLst>
      </pc:sldChg>
      <pc:sldChg chg="add modTransition">
        <pc:chgData name="Jiří Krátký" userId="c231a0b81610a77b" providerId="LiveId" clId="{63A5A295-AC70-4618-A623-CE37F9117BFC}" dt="2022-03-09T18:40:31.073" v="147"/>
        <pc:sldMkLst>
          <pc:docMk/>
          <pc:sldMk cId="628760416" sldId="708"/>
        </pc:sldMkLst>
      </pc:sldChg>
      <pc:sldChg chg="del">
        <pc:chgData name="Jiří Krátký" userId="c231a0b81610a77b" providerId="LiveId" clId="{63A5A295-AC70-4618-A623-CE37F9117BFC}" dt="2022-03-09T18:38:48.995" v="143" actId="47"/>
        <pc:sldMkLst>
          <pc:docMk/>
          <pc:sldMk cId="859744643" sldId="719"/>
        </pc:sldMkLst>
      </pc:sldChg>
      <pc:sldChg chg="del">
        <pc:chgData name="Jiří Krátký" userId="c231a0b81610a77b" providerId="LiveId" clId="{63A5A295-AC70-4618-A623-CE37F9117BFC}" dt="2022-03-09T18:42:11.997" v="150" actId="47"/>
        <pc:sldMkLst>
          <pc:docMk/>
          <pc:sldMk cId="387881312" sldId="720"/>
        </pc:sldMkLst>
      </pc:sldChg>
      <pc:sldChg chg="del">
        <pc:chgData name="Jiří Krátký" userId="c231a0b81610a77b" providerId="LiveId" clId="{63A5A295-AC70-4618-A623-CE37F9117BFC}" dt="2022-03-09T18:36:01.420" v="118" actId="47"/>
        <pc:sldMkLst>
          <pc:docMk/>
          <pc:sldMk cId="2449388759" sldId="724"/>
        </pc:sldMkLst>
      </pc:sldChg>
      <pc:sldChg chg="del">
        <pc:chgData name="Jiří Krátký" userId="c231a0b81610a77b" providerId="LiveId" clId="{63A5A295-AC70-4618-A623-CE37F9117BFC}" dt="2022-03-09T18:32:50.352" v="111" actId="47"/>
        <pc:sldMkLst>
          <pc:docMk/>
          <pc:sldMk cId="0" sldId="726"/>
        </pc:sldMkLst>
      </pc:sldChg>
      <pc:sldChg chg="del">
        <pc:chgData name="Jiří Krátký" userId="c231a0b81610a77b" providerId="LiveId" clId="{63A5A295-AC70-4618-A623-CE37F9117BFC}" dt="2022-03-09T18:37:23.642" v="124" actId="47"/>
        <pc:sldMkLst>
          <pc:docMk/>
          <pc:sldMk cId="2462975011" sldId="730"/>
        </pc:sldMkLst>
      </pc:sldChg>
      <pc:sldChg chg="add modTransition">
        <pc:chgData name="Jiří Krátký" userId="c231a0b81610a77b" providerId="LiveId" clId="{63A5A295-AC70-4618-A623-CE37F9117BFC}" dt="2022-03-09T18:32:44.621" v="110"/>
        <pc:sldMkLst>
          <pc:docMk/>
          <pc:sldMk cId="3850483336" sldId="740"/>
        </pc:sldMkLst>
      </pc:sldChg>
      <pc:sldChg chg="del mod modShow">
        <pc:chgData name="Jiří Krátký" userId="c231a0b81610a77b" providerId="LiveId" clId="{63A5A295-AC70-4618-A623-CE37F9117BFC}" dt="2022-03-09T18:35:33.102" v="116" actId="47"/>
        <pc:sldMkLst>
          <pc:docMk/>
          <pc:sldMk cId="845706624" sldId="749"/>
        </pc:sldMkLst>
      </pc:sldChg>
      <pc:sldChg chg="del">
        <pc:chgData name="Jiří Krátký" userId="c231a0b81610a77b" providerId="LiveId" clId="{63A5A295-AC70-4618-A623-CE37F9117BFC}" dt="2022-03-09T18:51:35.677" v="205" actId="47"/>
        <pc:sldMkLst>
          <pc:docMk/>
          <pc:sldMk cId="0" sldId="778"/>
        </pc:sldMkLst>
      </pc:sldChg>
      <pc:sldChg chg="addSp delSp modSp mod">
        <pc:chgData name="Jiří Krátký" userId="c231a0b81610a77b" providerId="LiveId" clId="{63A5A295-AC70-4618-A623-CE37F9117BFC}" dt="2022-03-09T19:37:13.337" v="1631" actId="1076"/>
        <pc:sldMkLst>
          <pc:docMk/>
          <pc:sldMk cId="140635193" sldId="779"/>
        </pc:sldMkLst>
        <pc:spChg chg="mod">
          <ac:chgData name="Jiří Krátký" userId="c231a0b81610a77b" providerId="LiveId" clId="{63A5A295-AC70-4618-A623-CE37F9117BFC}" dt="2022-03-09T19:14:46.283" v="873" actId="790"/>
          <ac:spMkLst>
            <pc:docMk/>
            <pc:sldMk cId="140635193" sldId="779"/>
            <ac:spMk id="2" creationId="{00000000-0000-0000-0000-000000000000}"/>
          </ac:spMkLst>
        </pc:spChg>
        <pc:spChg chg="mod">
          <ac:chgData name="Jiří Krátký" userId="c231a0b81610a77b" providerId="LiveId" clId="{63A5A295-AC70-4618-A623-CE37F9117BFC}" dt="2022-03-09T19:35:39.408" v="1629" actId="6549"/>
          <ac:spMkLst>
            <pc:docMk/>
            <pc:sldMk cId="140635193" sldId="779"/>
            <ac:spMk id="3" creationId="{00000000-0000-0000-0000-000000000000}"/>
          </ac:spMkLst>
        </pc:spChg>
        <pc:spChg chg="add mod">
          <ac:chgData name="Jiří Krátký" userId="c231a0b81610a77b" providerId="LiveId" clId="{63A5A295-AC70-4618-A623-CE37F9117BFC}" dt="2022-03-09T19:37:13.337" v="1631" actId="1076"/>
          <ac:spMkLst>
            <pc:docMk/>
            <pc:sldMk cId="140635193" sldId="779"/>
            <ac:spMk id="7" creationId="{D3136029-B13D-42E9-8BB1-F87433273CB5}"/>
          </ac:spMkLst>
        </pc:spChg>
        <pc:picChg chg="del">
          <ac:chgData name="Jiří Krátký" userId="c231a0b81610a77b" providerId="LiveId" clId="{63A5A295-AC70-4618-A623-CE37F9117BFC}" dt="2022-03-09T19:27:16.813" v="1031" actId="478"/>
          <ac:picMkLst>
            <pc:docMk/>
            <pc:sldMk cId="140635193" sldId="779"/>
            <ac:picMk id="5" creationId="{1602485D-5155-4684-ACD6-832B9925AA65}"/>
          </ac:picMkLst>
        </pc:picChg>
        <pc:picChg chg="add mod">
          <ac:chgData name="Jiří Krátký" userId="c231a0b81610a77b" providerId="LiveId" clId="{63A5A295-AC70-4618-A623-CE37F9117BFC}" dt="2022-03-09T19:27:49.004" v="1035" actId="14100"/>
          <ac:picMkLst>
            <pc:docMk/>
            <pc:sldMk cId="140635193" sldId="779"/>
            <ac:picMk id="6" creationId="{ADAD0EF6-76CA-4C61-89A9-8A168CF74447}"/>
          </ac:picMkLst>
        </pc:picChg>
      </pc:sldChg>
      <pc:sldChg chg="del">
        <pc:chgData name="Jiří Krátký" userId="c231a0b81610a77b" providerId="LiveId" clId="{63A5A295-AC70-4618-A623-CE37F9117BFC}" dt="2022-03-09T19:26:18.916" v="1029" actId="47"/>
        <pc:sldMkLst>
          <pc:docMk/>
          <pc:sldMk cId="2571771504" sldId="780"/>
        </pc:sldMkLst>
      </pc:sldChg>
      <pc:sldChg chg="del">
        <pc:chgData name="Jiří Krátký" userId="c231a0b81610a77b" providerId="LiveId" clId="{63A5A295-AC70-4618-A623-CE37F9117BFC}" dt="2022-03-09T18:37:29.199" v="127" actId="47"/>
        <pc:sldMkLst>
          <pc:docMk/>
          <pc:sldMk cId="864107822" sldId="782"/>
        </pc:sldMkLst>
      </pc:sldChg>
      <pc:sldChg chg="del">
        <pc:chgData name="Jiří Krátký" userId="c231a0b81610a77b" providerId="LiveId" clId="{63A5A295-AC70-4618-A623-CE37F9117BFC}" dt="2022-03-09T18:40:44.880" v="149" actId="47"/>
        <pc:sldMkLst>
          <pc:docMk/>
          <pc:sldMk cId="2429066691" sldId="783"/>
        </pc:sldMkLst>
      </pc:sldChg>
      <pc:sldChg chg="add">
        <pc:chgData name="Jiří Krátký" userId="c231a0b81610a77b" providerId="LiveId" clId="{63A5A295-AC70-4618-A623-CE37F9117BFC}" dt="2022-03-09T20:15:14.092" v="1632"/>
        <pc:sldMkLst>
          <pc:docMk/>
          <pc:sldMk cId="1272822527" sldId="784"/>
        </pc:sldMkLst>
      </pc:sldChg>
      <pc:sldChg chg="del mod modShow">
        <pc:chgData name="Jiří Krátký" userId="c231a0b81610a77b" providerId="LiveId" clId="{63A5A295-AC70-4618-A623-CE37F9117BFC}" dt="2022-03-09T18:37:18.410" v="119" actId="47"/>
        <pc:sldMkLst>
          <pc:docMk/>
          <pc:sldMk cId="4113353939" sldId="784"/>
        </pc:sldMkLst>
      </pc:sldChg>
      <pc:sldChg chg="del mod modShow">
        <pc:chgData name="Jiří Krátký" userId="c231a0b81610a77b" providerId="LiveId" clId="{63A5A295-AC70-4618-A623-CE37F9117BFC}" dt="2022-03-09T18:37:19.566" v="120" actId="47"/>
        <pc:sldMkLst>
          <pc:docMk/>
          <pc:sldMk cId="3614815900" sldId="785"/>
        </pc:sldMkLst>
      </pc:sldChg>
      <pc:sldChg chg="modSp add mod">
        <pc:chgData name="Jiří Krátký" userId="c231a0b81610a77b" providerId="LiveId" clId="{63A5A295-AC70-4618-A623-CE37F9117BFC}" dt="2022-03-09T18:54:10.519" v="231" actId="1076"/>
        <pc:sldMkLst>
          <pc:docMk/>
          <pc:sldMk cId="0" sldId="788"/>
        </pc:sldMkLst>
        <pc:spChg chg="mod">
          <ac:chgData name="Jiří Krátký" userId="c231a0b81610a77b" providerId="LiveId" clId="{63A5A295-AC70-4618-A623-CE37F9117BFC}" dt="2022-03-09T18:54:10.519" v="231" actId="1076"/>
          <ac:spMkLst>
            <pc:docMk/>
            <pc:sldMk cId="0" sldId="788"/>
            <ac:spMk id="24581" creationId="{B320168B-F8F4-4E71-B0C9-2DA7DDEE777E}"/>
          </ac:spMkLst>
        </pc:spChg>
      </pc:sldChg>
      <pc:sldChg chg="del mod modShow">
        <pc:chgData name="Jiří Krátký" userId="c231a0b81610a77b" providerId="LiveId" clId="{63A5A295-AC70-4618-A623-CE37F9117BFC}" dt="2022-03-09T18:44:09.540" v="156" actId="47"/>
        <pc:sldMkLst>
          <pc:docMk/>
          <pc:sldMk cId="3602047295" sldId="790"/>
        </pc:sldMkLst>
      </pc:sldChg>
      <pc:sldChg chg="del mod modShow">
        <pc:chgData name="Jiří Krátký" userId="c231a0b81610a77b" providerId="LiveId" clId="{63A5A295-AC70-4618-A623-CE37F9117BFC}" dt="2022-03-09T18:44:09.540" v="156" actId="47"/>
        <pc:sldMkLst>
          <pc:docMk/>
          <pc:sldMk cId="903739855" sldId="791"/>
        </pc:sldMkLst>
      </pc:sldChg>
      <pc:sldChg chg="del mod modShow">
        <pc:chgData name="Jiří Krátký" userId="c231a0b81610a77b" providerId="LiveId" clId="{63A5A295-AC70-4618-A623-CE37F9117BFC}" dt="2022-03-09T18:45:07.756" v="158" actId="47"/>
        <pc:sldMkLst>
          <pc:docMk/>
          <pc:sldMk cId="234993916" sldId="792"/>
        </pc:sldMkLst>
      </pc:sldChg>
      <pc:sldChg chg="del mod modShow">
        <pc:chgData name="Jiří Krátký" userId="c231a0b81610a77b" providerId="LiveId" clId="{63A5A295-AC70-4618-A623-CE37F9117BFC}" dt="2022-03-09T18:45:44.616" v="160" actId="47"/>
        <pc:sldMkLst>
          <pc:docMk/>
          <pc:sldMk cId="3433651754" sldId="793"/>
        </pc:sldMkLst>
      </pc:sldChg>
      <pc:sldChg chg="del mod modShow">
        <pc:chgData name="Jiří Krátký" userId="c231a0b81610a77b" providerId="LiveId" clId="{63A5A295-AC70-4618-A623-CE37F9117BFC}" dt="2022-03-09T18:45:07.756" v="158" actId="47"/>
        <pc:sldMkLst>
          <pc:docMk/>
          <pc:sldMk cId="1638901885" sldId="803"/>
        </pc:sldMkLst>
      </pc:sldChg>
      <pc:sldChg chg="del mod modShow">
        <pc:chgData name="Jiří Krátký" userId="c231a0b81610a77b" providerId="LiveId" clId="{63A5A295-AC70-4618-A623-CE37F9117BFC}" dt="2022-03-09T18:45:07.756" v="158" actId="47"/>
        <pc:sldMkLst>
          <pc:docMk/>
          <pc:sldMk cId="2391876561" sldId="804"/>
        </pc:sldMkLst>
      </pc:sldChg>
      <pc:sldChg chg="del">
        <pc:chgData name="Jiří Krátký" userId="c231a0b81610a77b" providerId="LiveId" clId="{63A5A295-AC70-4618-A623-CE37F9117BFC}" dt="2022-03-09T18:37:31.810" v="128" actId="47"/>
        <pc:sldMkLst>
          <pc:docMk/>
          <pc:sldMk cId="182863142" sldId="806"/>
        </pc:sldMkLst>
      </pc:sldChg>
      <pc:sldChg chg="del">
        <pc:chgData name="Jiří Krátký" userId="c231a0b81610a77b" providerId="LiveId" clId="{63A5A295-AC70-4618-A623-CE37F9117BFC}" dt="2022-03-09T18:37:20.538" v="121" actId="47"/>
        <pc:sldMkLst>
          <pc:docMk/>
          <pc:sldMk cId="1656610723" sldId="807"/>
        </pc:sldMkLst>
      </pc:sldChg>
      <pc:sldChg chg="del">
        <pc:chgData name="Jiří Krátký" userId="c231a0b81610a77b" providerId="LiveId" clId="{63A5A295-AC70-4618-A623-CE37F9117BFC}" dt="2022-03-09T18:40:41.714" v="148" actId="47"/>
        <pc:sldMkLst>
          <pc:docMk/>
          <pc:sldMk cId="2434950278" sldId="808"/>
        </pc:sldMkLst>
      </pc:sldChg>
      <pc:sldChg chg="add">
        <pc:chgData name="Jiří Krátký" userId="c231a0b81610a77b" providerId="LiveId" clId="{63A5A295-AC70-4618-A623-CE37F9117BFC}" dt="2022-03-09T18:35:48.634" v="117"/>
        <pc:sldMkLst>
          <pc:docMk/>
          <pc:sldMk cId="1205811761" sldId="809"/>
        </pc:sldMkLst>
      </pc:sldChg>
      <pc:sldChg chg="add ord">
        <pc:chgData name="Jiří Krátký" userId="c231a0b81610a77b" providerId="LiveId" clId="{63A5A295-AC70-4618-A623-CE37F9117BFC}" dt="2022-03-09T18:39:27.574" v="146"/>
        <pc:sldMkLst>
          <pc:docMk/>
          <pc:sldMk cId="1885003407" sldId="810"/>
        </pc:sldMkLst>
      </pc:sldChg>
      <pc:sldChg chg="add ord modTransition">
        <pc:chgData name="Jiří Krátký" userId="c231a0b81610a77b" providerId="LiveId" clId="{63A5A295-AC70-4618-A623-CE37F9117BFC}" dt="2022-03-09T18:43:29.712" v="154"/>
        <pc:sldMkLst>
          <pc:docMk/>
          <pc:sldMk cId="1427648931" sldId="811"/>
        </pc:sldMkLst>
      </pc:sldChg>
      <pc:sldChg chg="add">
        <pc:chgData name="Jiří Krátký" userId="c231a0b81610a77b" providerId="LiveId" clId="{63A5A295-AC70-4618-A623-CE37F9117BFC}" dt="2022-03-09T18:43:58.128" v="155"/>
        <pc:sldMkLst>
          <pc:docMk/>
          <pc:sldMk cId="1104673065" sldId="812"/>
        </pc:sldMkLst>
      </pc:sldChg>
      <pc:sldChg chg="add">
        <pc:chgData name="Jiří Krátký" userId="c231a0b81610a77b" providerId="LiveId" clId="{63A5A295-AC70-4618-A623-CE37F9117BFC}" dt="2022-03-09T18:43:58.128" v="155"/>
        <pc:sldMkLst>
          <pc:docMk/>
          <pc:sldMk cId="3376645062" sldId="813"/>
        </pc:sldMkLst>
      </pc:sldChg>
      <pc:sldChg chg="add">
        <pc:chgData name="Jiří Krátký" userId="c231a0b81610a77b" providerId="LiveId" clId="{63A5A295-AC70-4618-A623-CE37F9117BFC}" dt="2022-03-09T18:43:58.128" v="155"/>
        <pc:sldMkLst>
          <pc:docMk/>
          <pc:sldMk cId="2096472830" sldId="814"/>
        </pc:sldMkLst>
      </pc:sldChg>
      <pc:sldChg chg="add">
        <pc:chgData name="Jiří Krátký" userId="c231a0b81610a77b" providerId="LiveId" clId="{63A5A295-AC70-4618-A623-CE37F9117BFC}" dt="2022-03-09T18:44:40.921" v="157"/>
        <pc:sldMkLst>
          <pc:docMk/>
          <pc:sldMk cId="3513669006" sldId="815"/>
        </pc:sldMkLst>
      </pc:sldChg>
      <pc:sldChg chg="modSp add mod">
        <pc:chgData name="Jiří Krátký" userId="c231a0b81610a77b" providerId="LiveId" clId="{63A5A295-AC70-4618-A623-CE37F9117BFC}" dt="2022-03-09T18:55:05.627" v="234" actId="113"/>
        <pc:sldMkLst>
          <pc:docMk/>
          <pc:sldMk cId="3507188586" sldId="816"/>
        </pc:sldMkLst>
        <pc:spChg chg="mod">
          <ac:chgData name="Jiří Krátký" userId="c231a0b81610a77b" providerId="LiveId" clId="{63A5A295-AC70-4618-A623-CE37F9117BFC}" dt="2022-03-09T18:55:05.627" v="234" actId="113"/>
          <ac:spMkLst>
            <pc:docMk/>
            <pc:sldMk cId="3507188586" sldId="816"/>
            <ac:spMk id="6147" creationId="{00000000-0000-0000-0000-000000000000}"/>
          </ac:spMkLst>
        </pc:spChg>
      </pc:sldChg>
      <pc:sldChg chg="add">
        <pc:chgData name="Jiří Krátký" userId="c231a0b81610a77b" providerId="LiveId" clId="{63A5A295-AC70-4618-A623-CE37F9117BFC}" dt="2022-03-09T18:44:40.921" v="157"/>
        <pc:sldMkLst>
          <pc:docMk/>
          <pc:sldMk cId="594939670" sldId="817"/>
        </pc:sldMkLst>
      </pc:sldChg>
      <pc:sldChg chg="add">
        <pc:chgData name="Jiří Krátký" userId="c231a0b81610a77b" providerId="LiveId" clId="{63A5A295-AC70-4618-A623-CE37F9117BFC}" dt="2022-03-09T18:44:40.921" v="157"/>
        <pc:sldMkLst>
          <pc:docMk/>
          <pc:sldMk cId="3796682755" sldId="818"/>
        </pc:sldMkLst>
      </pc:sldChg>
      <pc:sldChg chg="add">
        <pc:chgData name="Jiří Krátký" userId="c231a0b81610a77b" providerId="LiveId" clId="{63A5A295-AC70-4618-A623-CE37F9117BFC}" dt="2022-03-09T18:45:41.518" v="159"/>
        <pc:sldMkLst>
          <pc:docMk/>
          <pc:sldMk cId="4053659756" sldId="819"/>
        </pc:sldMkLst>
      </pc:sldChg>
      <pc:sldChg chg="modSp add mod modTransition">
        <pc:chgData name="Jiří Krátký" userId="c231a0b81610a77b" providerId="LiveId" clId="{63A5A295-AC70-4618-A623-CE37F9117BFC}" dt="2022-03-09T19:13:23.530" v="846" actId="14100"/>
        <pc:sldMkLst>
          <pc:docMk/>
          <pc:sldMk cId="2317523207" sldId="820"/>
        </pc:sldMkLst>
        <pc:spChg chg="mod">
          <ac:chgData name="Jiří Krátký" userId="c231a0b81610a77b" providerId="LiveId" clId="{63A5A295-AC70-4618-A623-CE37F9117BFC}" dt="2022-03-09T19:13:23.530" v="846" actId="14100"/>
          <ac:spMkLst>
            <pc:docMk/>
            <pc:sldMk cId="2317523207" sldId="820"/>
            <ac:spMk id="7" creationId="{7E5F6D92-5D7D-4574-A85B-8392F8958634}"/>
          </ac:spMkLst>
        </pc:spChg>
      </pc:sldChg>
      <pc:sldChg chg="add del modTransition">
        <pc:chgData name="Jiří Krátký" userId="c231a0b81610a77b" providerId="LiveId" clId="{63A5A295-AC70-4618-A623-CE37F9117BFC}" dt="2022-03-09T19:13:08.209" v="845" actId="47"/>
        <pc:sldMkLst>
          <pc:docMk/>
          <pc:sldMk cId="1604216722" sldId="821"/>
        </pc:sldMkLst>
      </pc:sldChg>
      <pc:sldChg chg="modSp add mod">
        <pc:chgData name="Jiří Krátký" userId="c231a0b81610a77b" providerId="LiveId" clId="{63A5A295-AC70-4618-A623-CE37F9117BFC}" dt="2022-03-09T18:57:57.017" v="294" actId="6549"/>
        <pc:sldMkLst>
          <pc:docMk/>
          <pc:sldMk cId="1409692823" sldId="822"/>
        </pc:sldMkLst>
        <pc:spChg chg="mod">
          <ac:chgData name="Jiří Krátký" userId="c231a0b81610a77b" providerId="LiveId" clId="{63A5A295-AC70-4618-A623-CE37F9117BFC}" dt="2022-03-09T18:57:57.017" v="294" actId="6549"/>
          <ac:spMkLst>
            <pc:docMk/>
            <pc:sldMk cId="1409692823" sldId="822"/>
            <ac:spMk id="3" creationId="{00000000-0000-0000-0000-000000000000}"/>
          </ac:spMkLst>
        </pc:spChg>
      </pc:sldChg>
      <pc:sldMasterChg chg="delSldLayout">
        <pc:chgData name="Jiří Krátký" userId="c231a0b81610a77b" providerId="LiveId" clId="{63A5A295-AC70-4618-A623-CE37F9117BFC}" dt="2022-03-09T18:37:24.162" v="125" actId="47"/>
        <pc:sldMasterMkLst>
          <pc:docMk/>
          <pc:sldMasterMk cId="0" sldId="2147483648"/>
        </pc:sldMasterMkLst>
        <pc:sldLayoutChg chg="del">
          <pc:chgData name="Jiří Krátký" userId="c231a0b81610a77b" providerId="LiveId" clId="{63A5A295-AC70-4618-A623-CE37F9117BFC}" dt="2022-03-09T18:37:24.162" v="125" actId="47"/>
          <pc:sldLayoutMkLst>
            <pc:docMk/>
            <pc:sldMasterMk cId="0" sldId="2147483648"/>
            <pc:sldLayoutMk cId="3059079649" sldId="214748365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Arial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B6107ABF-A7B6-445C-B846-7BF1225C460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2725" y="9720263"/>
            <a:ext cx="3078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 defTabSz="987425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87425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87425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87425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87425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87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87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87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87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CA2E147-551F-4DE7-8B41-15B05C44C0CC}" type="slidenum">
              <a:rPr lang="de-DE" altLang="de-DE" sz="13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de-DE" altLang="de-DE" sz="1300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A1DE9B9C-1EDC-4B34-8CB2-FF0EB0699D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71AFAC8A-0810-4A8D-8961-6FCEAB8EC0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09180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35D68-532D-471E-9B8D-0431DCD145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88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 quality, low losses, high losses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DDA50-8EE5-4F70-A8C0-67FDCCB0D162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89693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35D68-532D-471E-9B8D-0431DCD1451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6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13" name="Text úrovně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74762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DDF781-063F-437A-984E-B7F912D57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AF31364-471E-4083-A7D4-232697114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70526-8981-4F40-9AB5-658D70361B8C}" type="datetimeFigureOut">
              <a:rPr lang="cs-CZ" smtClean="0"/>
              <a:t>16.03.2022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691B267-58D3-415D-8695-4CF1A8278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6EBC898-A040-4095-B848-34B176362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76464" y="6245225"/>
            <a:ext cx="310337" cy="307773"/>
          </a:xfrm>
        </p:spPr>
        <p:txBody>
          <a:bodyPr/>
          <a:lstStyle/>
          <a:p>
            <a:fld id="{AE45171E-E1FC-4BE7-B7A4-45F5DE3B58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3065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E43A4A7-1B5E-44C4-A74D-4EE530482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70526-8981-4F40-9AB5-658D70361B8C}" type="datetimeFigureOut">
              <a:rPr lang="cs-CZ" smtClean="0"/>
              <a:t>16.03.2022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53417BE-B390-424D-8753-355844812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0F66ECF-4F08-46B4-A851-4D0DA19AF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76464" y="6245225"/>
            <a:ext cx="310337" cy="307773"/>
          </a:xfrm>
        </p:spPr>
        <p:txBody>
          <a:bodyPr/>
          <a:lstStyle/>
          <a:p>
            <a:fld id="{AE45171E-E1FC-4BE7-B7A4-45F5DE3B58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152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2676257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00x600_bg2.jpg" descr="800x600_bg2.jpg"/>
          <p:cNvPicPr>
            <a:picLocks noChangeAspect="1"/>
          </p:cNvPicPr>
          <p:nvPr/>
        </p:nvPicPr>
        <p:blipFill>
          <a:blip r:embed="rId7"/>
          <a:srcRect l="57" r="57"/>
          <a:stretch>
            <a:fillRect/>
          </a:stretch>
        </p:blipFill>
        <p:spPr>
          <a:xfrm>
            <a:off x="0" y="-3970"/>
            <a:ext cx="9144001" cy="686594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názvu"/>
          <p:cNvSpPr txBox="1">
            <a:spLocks noGrp="1"/>
          </p:cNvSpPr>
          <p:nvPr>
            <p:ph type="title"/>
          </p:nvPr>
        </p:nvSpPr>
        <p:spPr>
          <a:xfrm>
            <a:off x="457200" y="287336"/>
            <a:ext cx="8229600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Text názvu</a:t>
            </a:r>
          </a:p>
        </p:txBody>
      </p:sp>
      <p:sp>
        <p:nvSpPr>
          <p:cNvPr id="4" name="Text úrovně 1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8384894" y="6245225"/>
            <a:ext cx="301907" cy="28882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>
              <a:defRPr sz="1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ln>
            <a:noFill/>
          </a:ln>
          <a:solidFill>
            <a:srgbClr val="FF9900"/>
          </a:solidFill>
          <a:uFillTx/>
          <a:latin typeface="Myriad Pro Black"/>
          <a:ea typeface="Myriad Pro Black"/>
          <a:cs typeface="Myriad Pro Black"/>
          <a:sym typeface="Myriad Pro Black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ln>
            <a:noFill/>
          </a:ln>
          <a:solidFill>
            <a:srgbClr val="FF9900"/>
          </a:solidFill>
          <a:uFillTx/>
          <a:latin typeface="Myriad Pro Black"/>
          <a:ea typeface="Myriad Pro Black"/>
          <a:cs typeface="Myriad Pro Black"/>
          <a:sym typeface="Myriad Pro Black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ln>
            <a:noFill/>
          </a:ln>
          <a:solidFill>
            <a:srgbClr val="FF9900"/>
          </a:solidFill>
          <a:uFillTx/>
          <a:latin typeface="Myriad Pro Black"/>
          <a:ea typeface="Myriad Pro Black"/>
          <a:cs typeface="Myriad Pro Black"/>
          <a:sym typeface="Myriad Pro Black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ln>
            <a:noFill/>
          </a:ln>
          <a:solidFill>
            <a:srgbClr val="FF9900"/>
          </a:solidFill>
          <a:uFillTx/>
          <a:latin typeface="Myriad Pro Black"/>
          <a:ea typeface="Myriad Pro Black"/>
          <a:cs typeface="Myriad Pro Black"/>
          <a:sym typeface="Myriad Pro Black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ln>
            <a:noFill/>
          </a:ln>
          <a:solidFill>
            <a:srgbClr val="FF9900"/>
          </a:solidFill>
          <a:uFillTx/>
          <a:latin typeface="Myriad Pro Black"/>
          <a:ea typeface="Myriad Pro Black"/>
          <a:cs typeface="Myriad Pro Black"/>
          <a:sym typeface="Myriad Pro Black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ln>
            <a:noFill/>
          </a:ln>
          <a:solidFill>
            <a:srgbClr val="FF9900"/>
          </a:solidFill>
          <a:uFillTx/>
          <a:latin typeface="Myriad Pro Black"/>
          <a:ea typeface="Myriad Pro Black"/>
          <a:cs typeface="Myriad Pro Black"/>
          <a:sym typeface="Myriad Pro Black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ln>
            <a:noFill/>
          </a:ln>
          <a:solidFill>
            <a:srgbClr val="FF9900"/>
          </a:solidFill>
          <a:uFillTx/>
          <a:latin typeface="Myriad Pro Black"/>
          <a:ea typeface="Myriad Pro Black"/>
          <a:cs typeface="Myriad Pro Black"/>
          <a:sym typeface="Myriad Pro Black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ln>
            <a:noFill/>
          </a:ln>
          <a:solidFill>
            <a:srgbClr val="FF9900"/>
          </a:solidFill>
          <a:uFillTx/>
          <a:latin typeface="Myriad Pro Black"/>
          <a:ea typeface="Myriad Pro Black"/>
          <a:cs typeface="Myriad Pro Black"/>
          <a:sym typeface="Myriad Pro Black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ln>
            <a:noFill/>
          </a:ln>
          <a:solidFill>
            <a:srgbClr val="FF9900"/>
          </a:solidFill>
          <a:uFillTx/>
          <a:latin typeface="Myriad Pro Black"/>
          <a:ea typeface="Myriad Pro Black"/>
          <a:cs typeface="Myriad Pro Black"/>
          <a:sym typeface="Myriad Pro Black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000" b="0" i="0" u="none" strike="noStrike" cap="none" spc="0" baseline="0">
          <a:ln>
            <a:noFill/>
          </a:ln>
          <a:solidFill>
            <a:srgbClr val="365128"/>
          </a:solidFill>
          <a:uFillTx/>
          <a:latin typeface="Myriad Pro"/>
          <a:ea typeface="Myriad Pro"/>
          <a:cs typeface="Myriad Pro"/>
          <a:sym typeface="Myriad Pro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000" b="0" i="0" u="none" strike="noStrike" cap="none" spc="0" baseline="0">
          <a:ln>
            <a:noFill/>
          </a:ln>
          <a:solidFill>
            <a:srgbClr val="365128"/>
          </a:solidFill>
          <a:uFillTx/>
          <a:latin typeface="Myriad Pro"/>
          <a:ea typeface="Myriad Pro"/>
          <a:cs typeface="Myriad Pro"/>
          <a:sym typeface="Myriad Pro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365128"/>
          </a:solidFill>
          <a:uFillTx/>
          <a:latin typeface="Myriad Pro"/>
          <a:ea typeface="Myriad Pro"/>
          <a:cs typeface="Myriad Pro"/>
          <a:sym typeface="Myriad Pro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000" b="0" i="0" u="none" strike="noStrike" cap="none" spc="0" baseline="0">
          <a:ln>
            <a:noFill/>
          </a:ln>
          <a:solidFill>
            <a:srgbClr val="365128"/>
          </a:solidFill>
          <a:uFillTx/>
          <a:latin typeface="Myriad Pro"/>
          <a:ea typeface="Myriad Pro"/>
          <a:cs typeface="Myriad Pro"/>
          <a:sym typeface="Myriad Pro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000" b="0" i="0" u="none" strike="noStrike" cap="none" spc="0" baseline="0">
          <a:ln>
            <a:noFill/>
          </a:ln>
          <a:solidFill>
            <a:srgbClr val="365128"/>
          </a:solidFill>
          <a:uFillTx/>
          <a:latin typeface="Myriad Pro"/>
          <a:ea typeface="Myriad Pro"/>
          <a:cs typeface="Myriad Pro"/>
          <a:sym typeface="Myriad Pro"/>
        </a:defRPr>
      </a:lvl5pPr>
      <a:lvl6pPr marL="0" marR="0" indent="22860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365128"/>
          </a:solidFill>
          <a:uFillTx/>
          <a:latin typeface="Myriad Pro"/>
          <a:ea typeface="Myriad Pro"/>
          <a:cs typeface="Myriad Pro"/>
          <a:sym typeface="Myriad Pro"/>
        </a:defRPr>
      </a:lvl6pPr>
      <a:lvl7pPr marL="0" marR="0" indent="27432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365128"/>
          </a:solidFill>
          <a:uFillTx/>
          <a:latin typeface="Myriad Pro"/>
          <a:ea typeface="Myriad Pro"/>
          <a:cs typeface="Myriad Pro"/>
          <a:sym typeface="Myriad Pro"/>
        </a:defRPr>
      </a:lvl7pPr>
      <a:lvl8pPr marL="0" marR="0" indent="3200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365128"/>
          </a:solidFill>
          <a:uFillTx/>
          <a:latin typeface="Myriad Pro"/>
          <a:ea typeface="Myriad Pro"/>
          <a:cs typeface="Myriad Pro"/>
          <a:sym typeface="Myriad Pro"/>
        </a:defRPr>
      </a:lvl8pPr>
      <a:lvl9pPr marL="0" marR="0" indent="36576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365128"/>
          </a:solidFill>
          <a:uFillTx/>
          <a:latin typeface="Myriad Pro"/>
          <a:ea typeface="Myriad Pro"/>
          <a:cs typeface="Myriad Pro"/>
          <a:sym typeface="Myriad Pro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agroportal24h.cz/images/resized/2020/09/1024x800-fit/kemper-studie-2020-sklizeci-rezacka-kukurice.jpg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D8CC128-20F9-43DA-A759-D14ED6D1486D}"/>
              </a:ext>
            </a:extLst>
          </p:cNvPr>
          <p:cNvSpPr txBox="1"/>
          <p:nvPr/>
        </p:nvSpPr>
        <p:spPr>
          <a:xfrm>
            <a:off x="492369" y="1101969"/>
            <a:ext cx="8182708" cy="4247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"/>
              </a:rPr>
              <a:t>„HOW TO MAKE MONEY AND DON‘T TAKE IT“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cheapest milk is the one you milk from your bulky feed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cs-CZ" sz="32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"/>
              </a:rPr>
              <a:t>Dr. Jiří Krátký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https://www.agroportal24h.cz/images/resized/2020/09/640x363-exact/kemper-studie-2020-sklizeci-rezacka-kukurice.jpg">
            <a:hlinkClick r:id="rId2" tooltip="&quot;Sklizeň s 20řádkovým adaptérem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354" y="2726514"/>
            <a:ext cx="6096000" cy="34575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ovéPole 1"/>
          <p:cNvSpPr txBox="1"/>
          <p:nvPr/>
        </p:nvSpPr>
        <p:spPr>
          <a:xfrm>
            <a:off x="1258194" y="1619795"/>
            <a:ext cx="5608320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/>
            <a:r>
              <a:rPr lang="cs-CZ" b="1" dirty="0" err="1"/>
              <a:t>Harvesting</a:t>
            </a:r>
            <a:r>
              <a:rPr lang="cs-CZ" b="1" dirty="0"/>
              <a:t> 20 </a:t>
            </a:r>
            <a:r>
              <a:rPr lang="cs-CZ" b="1" dirty="0" err="1"/>
              <a:t>rows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corn</a:t>
            </a:r>
            <a:r>
              <a:rPr lang="cs-CZ" b="1" dirty="0"/>
              <a:t> </a:t>
            </a:r>
            <a:r>
              <a:rPr lang="cs-CZ" b="1" dirty="0" err="1"/>
              <a:t>all</a:t>
            </a:r>
            <a:r>
              <a:rPr lang="cs-CZ" b="1" dirty="0"/>
              <a:t> </a:t>
            </a:r>
            <a:r>
              <a:rPr lang="cs-CZ" b="1" dirty="0" err="1"/>
              <a:t>at</a:t>
            </a:r>
            <a:r>
              <a:rPr lang="cs-CZ" b="1" dirty="0"/>
              <a:t> </a:t>
            </a:r>
            <a:r>
              <a:rPr lang="cs-CZ" b="1" dirty="0" err="1"/>
              <a:t>once</a:t>
            </a:r>
            <a:br>
              <a:rPr lang="cs-CZ" b="1" dirty="0"/>
            </a:br>
            <a:endParaRPr lang="cs-CZ" b="1" dirty="0"/>
          </a:p>
          <a:p>
            <a:pPr algn="ctr"/>
            <a:r>
              <a:rPr kumimoji="0" lang="cs-CZ" sz="18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Kemper</a:t>
            </a:r>
            <a:r>
              <a:rPr kumimoji="0" lang="cs-CZ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adapter, </a:t>
            </a:r>
            <a:r>
              <a:rPr kumimoji="0" lang="cs-CZ" sz="18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width</a:t>
            </a:r>
            <a:r>
              <a:rPr kumimoji="0" lang="cs-CZ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shot </a:t>
            </a:r>
            <a:r>
              <a:rPr kumimoji="0" lang="cs-CZ" sz="18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of</a:t>
            </a:r>
            <a:r>
              <a:rPr kumimoji="0" lang="cs-CZ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kumimoji="0" lang="cs-CZ" sz="18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cutter</a:t>
            </a:r>
            <a:r>
              <a:rPr kumimoji="0" lang="cs-CZ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15 m !!!</a:t>
            </a:r>
            <a:endParaRPr kumimoji="0" lang="cs-CZ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79512" y="188640"/>
            <a:ext cx="4896544" cy="792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000" b="0" i="0" u="none" strike="noStrike" cap="none" spc="0" baseline="0">
                <a:ln>
                  <a:noFill/>
                </a:ln>
                <a:solidFill>
                  <a:srgbClr val="365128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000" b="0" i="0" u="none" strike="noStrike" cap="none" spc="0" baseline="0">
                <a:ln>
                  <a:noFill/>
                </a:ln>
                <a:solidFill>
                  <a:srgbClr val="365128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65128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000" b="0" i="0" u="none" strike="noStrike" cap="none" spc="0" baseline="0">
                <a:ln>
                  <a:noFill/>
                </a:ln>
                <a:solidFill>
                  <a:srgbClr val="365128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000" b="0" i="0" u="none" strike="noStrike" cap="none" spc="0" baseline="0">
                <a:ln>
                  <a:noFill/>
                </a:ln>
                <a:solidFill>
                  <a:srgbClr val="365128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22860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365128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27432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365128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3200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365128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36576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365128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marL="0" indent="0" hangingPunct="1">
              <a:lnSpc>
                <a:spcPct val="90000"/>
              </a:lnSpc>
              <a:spcAft>
                <a:spcPts val="1200"/>
              </a:spcAft>
              <a:buFontTx/>
              <a:buNone/>
              <a:defRPr/>
            </a:pPr>
            <a:r>
              <a:rPr lang="cs-CZ" sz="40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Harvest</a:t>
            </a:r>
            <a:r>
              <a:rPr lang="cs-CZ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cs-CZ" sz="40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</a:t>
            </a:r>
            <a:r>
              <a:rPr lang="cs-CZ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„D“</a:t>
            </a:r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val="209647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96752"/>
            <a:ext cx="8373616" cy="5184576"/>
          </a:xfrm>
        </p:spPr>
        <p:txBody>
          <a:bodyPr/>
          <a:lstStyle/>
          <a:p>
            <a:pPr>
              <a:buNone/>
              <a:defRPr/>
            </a:pPr>
            <a:r>
              <a:rPr lang="cs-CZ" sz="2400" u="sng" dirty="0" err="1">
                <a:solidFill>
                  <a:schemeClr val="tx1"/>
                </a:solidFill>
              </a:rPr>
              <a:t>Optimal</a:t>
            </a:r>
            <a:r>
              <a:rPr lang="cs-CZ" sz="2400" u="sng" dirty="0">
                <a:solidFill>
                  <a:schemeClr val="tx1"/>
                </a:solidFill>
              </a:rPr>
              <a:t> maturity:</a:t>
            </a:r>
            <a:r>
              <a:rPr lang="cs-CZ" sz="2400" dirty="0">
                <a:solidFill>
                  <a:schemeClr val="tx1"/>
                </a:solidFill>
              </a:rPr>
              <a:t>  </a:t>
            </a:r>
            <a:r>
              <a:rPr lang="cs-CZ" sz="2400" b="1" dirty="0" err="1"/>
              <a:t>milk-wax</a:t>
            </a:r>
            <a:r>
              <a:rPr lang="cs-CZ" sz="2400" b="1" dirty="0"/>
              <a:t> </a:t>
            </a:r>
            <a:r>
              <a:rPr lang="cs-CZ" sz="2400" b="1" dirty="0" err="1"/>
              <a:t>stage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grain</a:t>
            </a:r>
          </a:p>
          <a:p>
            <a:pPr>
              <a:buNone/>
              <a:defRPr/>
            </a:pPr>
            <a:endParaRPr lang="cs-CZ" sz="24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  <a:defRPr/>
            </a:pPr>
            <a:endParaRPr lang="cs-CZ" sz="24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  <a:defRPr/>
            </a:pPr>
            <a:endParaRPr lang="cs-CZ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cs-CZ" sz="1200" b="1" dirty="0">
              <a:solidFill>
                <a:srgbClr val="FF0000"/>
              </a:solidFill>
              <a:effectLst/>
              <a:sym typeface="Wingdings" panose="05000000000000000000" pitchFamily="2" charset="2"/>
            </a:endParaRPr>
          </a:p>
          <a:p>
            <a:pPr marL="0" indent="0">
              <a:buNone/>
              <a:defRPr/>
            </a:pPr>
            <a:r>
              <a:rPr lang="cs-CZ" sz="1200" b="1" dirty="0" err="1">
                <a:solidFill>
                  <a:srgbClr val="FF0000"/>
                </a:solidFill>
                <a:effectLst/>
                <a:sym typeface="Wingdings" panose="05000000000000000000" pitchFamily="2" charset="2"/>
              </a:rPr>
              <a:t>Absolut</a:t>
            </a:r>
            <a:r>
              <a:rPr lang="cs-CZ" sz="1200" b="1" dirty="0">
                <a:solidFill>
                  <a:srgbClr val="FF0000"/>
                </a:solidFill>
                <a:effectLst/>
                <a:sym typeface="Wingdings" panose="05000000000000000000" pitchFamily="2" charset="2"/>
              </a:rPr>
              <a:t> min. </a:t>
            </a:r>
            <a:r>
              <a:rPr lang="cs-CZ" sz="1200" b="1" dirty="0" err="1">
                <a:solidFill>
                  <a:srgbClr val="FF0000"/>
                </a:solidFill>
                <a:effectLst/>
                <a:sym typeface="Wingdings" panose="05000000000000000000" pitchFamily="2" charset="2"/>
              </a:rPr>
              <a:t>cut</a:t>
            </a:r>
            <a:r>
              <a:rPr lang="cs-CZ" sz="1200" b="1" dirty="0">
                <a:solidFill>
                  <a:srgbClr val="FF0000"/>
                </a:solidFill>
                <a:effectLst/>
                <a:sym typeface="Wingdings" panose="05000000000000000000" pitchFamily="2" charset="2"/>
              </a:rPr>
              <a:t> </a:t>
            </a:r>
            <a:r>
              <a:rPr lang="cs-CZ" sz="1200" b="1" dirty="0" err="1">
                <a:solidFill>
                  <a:srgbClr val="FF0000"/>
                </a:solidFill>
                <a:effectLst/>
                <a:sym typeface="Wingdings" panose="05000000000000000000" pitchFamily="2" charset="2"/>
              </a:rPr>
              <a:t>length</a:t>
            </a:r>
            <a:r>
              <a:rPr lang="cs-CZ" sz="1200" b="1" dirty="0">
                <a:solidFill>
                  <a:srgbClr val="FF0000"/>
                </a:solidFill>
                <a:effectLst/>
                <a:sym typeface="Wingdings" panose="05000000000000000000" pitchFamily="2" charset="2"/>
              </a:rPr>
              <a:t> - 8 mm </a:t>
            </a:r>
            <a:br>
              <a:rPr lang="cs-CZ" sz="1200" b="1" dirty="0">
                <a:solidFill>
                  <a:srgbClr val="FF0000"/>
                </a:solidFill>
                <a:effectLst/>
                <a:sym typeface="Wingdings" panose="05000000000000000000" pitchFamily="2" charset="2"/>
              </a:rPr>
            </a:br>
            <a:r>
              <a:rPr lang="cs-CZ" sz="1200" b="1" dirty="0">
                <a:solidFill>
                  <a:srgbClr val="FF0000"/>
                </a:solidFill>
                <a:effectLst/>
                <a:sym typeface="Wingdings" panose="05000000000000000000" pitchFamily="2" charset="2"/>
              </a:rPr>
              <a:t> </a:t>
            </a:r>
            <a:r>
              <a:rPr lang="cs-CZ" sz="1200" b="1" dirty="0" err="1">
                <a:solidFill>
                  <a:srgbClr val="FF0000"/>
                </a:solidFill>
                <a:effectLst/>
                <a:sym typeface="Wingdings" panose="05000000000000000000" pitchFamily="2" charset="2"/>
              </a:rPr>
              <a:t>rumination</a:t>
            </a:r>
            <a:endParaRPr lang="cs-CZ" sz="12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76D27624-3143-4D1A-A5EB-C4845C6FF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7895"/>
            <a:ext cx="9144000" cy="805051"/>
          </a:xfrm>
        </p:spPr>
        <p:txBody>
          <a:bodyPr>
            <a:noAutofit/>
          </a:bodyPr>
          <a:lstStyle/>
          <a:p>
            <a:pPr marL="571500" indent="-571500" algn="l">
              <a:buFont typeface="Wingdings" panose="05000000000000000000" pitchFamily="2" charset="2"/>
              <a:buChar char="Ø"/>
              <a:defRPr/>
            </a:pPr>
            <a:r>
              <a:rPr lang="cs-CZ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Optimal</a:t>
            </a: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maturity, dry </a:t>
            </a:r>
            <a:r>
              <a:rPr lang="cs-CZ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matter</a:t>
            </a: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cs-CZ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cut</a:t>
            </a: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length</a:t>
            </a:r>
            <a:endParaRPr lang="cs-CZ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Tabulka 4">
            <a:extLst>
              <a:ext uri="{FF2B5EF4-FFF2-40B4-BE49-F238E27FC236}">
                <a16:creationId xmlns:a16="http://schemas.microsoft.com/office/drawing/2014/main" id="{E366FB91-6964-4988-A8F2-120942AD201F}"/>
              </a:ext>
            </a:extLst>
          </p:cNvPr>
          <p:cNvGraphicFramePr>
            <a:graphicFrameLocks noGrp="1"/>
          </p:cNvGraphicFramePr>
          <p:nvPr/>
        </p:nvGraphicFramePr>
        <p:xfrm>
          <a:off x="386862" y="1929618"/>
          <a:ext cx="7512569" cy="115659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93630">
                  <a:extLst>
                    <a:ext uri="{9D8B030D-6E8A-4147-A177-3AD203B41FA5}">
                      <a16:colId xmlns:a16="http://schemas.microsoft.com/office/drawing/2014/main" val="2005038502"/>
                    </a:ext>
                  </a:extLst>
                </a:gridCol>
                <a:gridCol w="2662979">
                  <a:extLst>
                    <a:ext uri="{9D8B030D-6E8A-4147-A177-3AD203B41FA5}">
                      <a16:colId xmlns:a16="http://schemas.microsoft.com/office/drawing/2014/main" val="1046867353"/>
                    </a:ext>
                  </a:extLst>
                </a:gridCol>
                <a:gridCol w="3055960">
                  <a:extLst>
                    <a:ext uri="{9D8B030D-6E8A-4147-A177-3AD203B41FA5}">
                      <a16:colId xmlns:a16="http://schemas.microsoft.com/office/drawing/2014/main" val="1600979690"/>
                    </a:ext>
                  </a:extLst>
                </a:gridCol>
              </a:tblGrid>
              <a:tr h="486033">
                <a:tc>
                  <a:txBody>
                    <a:bodyPr/>
                    <a:lstStyle/>
                    <a:p>
                      <a:r>
                        <a:rPr lang="cs-CZ" sz="1800" dirty="0" err="1">
                          <a:ln>
                            <a:solidFill>
                              <a:schemeClr val="tx1"/>
                            </a:solidFill>
                          </a:ln>
                        </a:rPr>
                        <a:t>Corn</a:t>
                      </a:r>
                      <a:r>
                        <a:rPr lang="cs-CZ" sz="180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cs-CZ" sz="1800" dirty="0" err="1">
                          <a:ln>
                            <a:solidFill>
                              <a:schemeClr val="tx1"/>
                            </a:solidFill>
                          </a:ln>
                        </a:rPr>
                        <a:t>silage</a:t>
                      </a:r>
                      <a:endParaRPr lang="en-US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E090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>
                          <a:ln>
                            <a:solidFill>
                              <a:schemeClr val="tx1"/>
                            </a:solidFill>
                          </a:ln>
                        </a:rPr>
                        <a:t>Optimal</a:t>
                      </a:r>
                      <a:r>
                        <a:rPr lang="cs-CZ" sz="180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 dry </a:t>
                      </a:r>
                      <a:r>
                        <a:rPr lang="cs-CZ" sz="1800" dirty="0" err="1">
                          <a:ln>
                            <a:solidFill>
                              <a:schemeClr val="tx1"/>
                            </a:solidFill>
                          </a:ln>
                        </a:rPr>
                        <a:t>matter</a:t>
                      </a:r>
                      <a:endParaRPr lang="en-US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E090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>
                          <a:ln>
                            <a:solidFill>
                              <a:schemeClr val="tx1"/>
                            </a:solidFill>
                          </a:ln>
                        </a:rPr>
                        <a:t>Optimal</a:t>
                      </a:r>
                      <a:r>
                        <a:rPr lang="cs-CZ" sz="180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cs-CZ" sz="1800" dirty="0" err="1">
                          <a:ln>
                            <a:solidFill>
                              <a:schemeClr val="tx1"/>
                            </a:solidFill>
                          </a:ln>
                        </a:rPr>
                        <a:t>cut</a:t>
                      </a:r>
                      <a:r>
                        <a:rPr lang="cs-CZ" sz="180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cs-CZ" sz="1800" dirty="0" err="1">
                          <a:ln>
                            <a:solidFill>
                              <a:schemeClr val="tx1"/>
                            </a:solidFill>
                          </a:ln>
                        </a:rPr>
                        <a:t>length</a:t>
                      </a:r>
                      <a:endParaRPr lang="en-US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E0905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1905278"/>
                  </a:ext>
                </a:extLst>
              </a:tr>
              <a:tr h="281591">
                <a:tc>
                  <a:txBody>
                    <a:bodyPr/>
                    <a:lstStyle/>
                    <a:p>
                      <a:r>
                        <a:rPr lang="cs-CZ" sz="160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Standard</a:t>
                      </a:r>
                      <a:endParaRPr lang="en-US" sz="16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E090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32 – 33%</a:t>
                      </a:r>
                      <a:endParaRPr lang="en-US" sz="16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E090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10 – 15 mm</a:t>
                      </a:r>
                      <a:endParaRPr lang="en-US" sz="16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E0905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433734"/>
                  </a:ext>
                </a:extLst>
              </a:tr>
              <a:tr h="281591">
                <a:tc>
                  <a:txBody>
                    <a:bodyPr/>
                    <a:lstStyle/>
                    <a:p>
                      <a:r>
                        <a:rPr lang="cs-CZ" sz="1600" dirty="0" err="1">
                          <a:ln>
                            <a:solidFill>
                              <a:schemeClr val="tx1"/>
                            </a:solidFill>
                          </a:ln>
                        </a:rPr>
                        <a:t>Shredlage</a:t>
                      </a:r>
                      <a:endParaRPr lang="en-US" sz="16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E090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32 – 35%</a:t>
                      </a:r>
                      <a:endParaRPr lang="en-US" sz="16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E090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22 – 30 mm</a:t>
                      </a:r>
                      <a:endParaRPr lang="en-US" sz="16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E0905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5716613"/>
                  </a:ext>
                </a:extLst>
              </a:tr>
            </a:tbl>
          </a:graphicData>
        </a:graphic>
      </p:graphicFrame>
      <p:pic>
        <p:nvPicPr>
          <p:cNvPr id="8" name="Obrázek 7">
            <a:extLst>
              <a:ext uri="{FF2B5EF4-FFF2-40B4-BE49-F238E27FC236}">
                <a16:creationId xmlns:a16="http://schemas.microsoft.com/office/drawing/2014/main" id="{7E521D1C-6DD4-4C87-A2D0-211BD6AE1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512" y="3217031"/>
            <a:ext cx="5928489" cy="364096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05309E5-EC18-4D95-B8A0-B02143A35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2883"/>
            <a:ext cx="3215512" cy="293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6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ehanina\Documents\Fotogalerie W\2016\Těšetice\20160905_1614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37" b="21995"/>
          <a:stretch/>
        </p:blipFill>
        <p:spPr bwMode="auto">
          <a:xfrm>
            <a:off x="5070" y="1"/>
            <a:ext cx="91389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38387"/>
            <a:ext cx="8229600" cy="890833"/>
          </a:xfrm>
        </p:spPr>
        <p:txBody>
          <a:bodyPr>
            <a:normAutofit/>
          </a:bodyPr>
          <a:lstStyle/>
          <a:p>
            <a:pPr marL="685800" indent="-685800" algn="l">
              <a:buFont typeface="Wingdings" panose="05000000000000000000" pitchFamily="2" charset="2"/>
              <a:buChar char="Ø"/>
              <a:defRPr/>
            </a:pP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Corn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harvest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stage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123092" y="1246095"/>
            <a:ext cx="8897815" cy="383585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en-US" b="1" dirty="0">
                <a:solidFill>
                  <a:srgbClr val="FF0000"/>
                </a:solidFill>
              </a:rPr>
              <a:t>D</a:t>
            </a:r>
            <a:r>
              <a:rPr lang="en-US" b="1" dirty="0">
                <a:solidFill>
                  <a:srgbClr val="FF0000"/>
                </a:solidFill>
                <a:effectLst/>
              </a:rPr>
              <a:t>ry matter of the whole plant </a:t>
            </a:r>
            <a:r>
              <a:rPr lang="cs-CZ" b="1" dirty="0">
                <a:solidFill>
                  <a:srgbClr val="FF0000"/>
                </a:solidFill>
                <a:effectLst/>
              </a:rPr>
              <a:t>3</a:t>
            </a:r>
            <a:r>
              <a:rPr lang="en-US" b="1" dirty="0">
                <a:solidFill>
                  <a:srgbClr val="FF0000"/>
                </a:solidFill>
                <a:effectLst/>
              </a:rPr>
              <a:t>2 – 3</a:t>
            </a:r>
            <a:r>
              <a:rPr lang="cs-CZ" b="1" dirty="0">
                <a:solidFill>
                  <a:srgbClr val="FF0000"/>
                </a:solidFill>
                <a:effectLst/>
              </a:rPr>
              <a:t>3</a:t>
            </a:r>
            <a:r>
              <a:rPr lang="en-US" b="1" dirty="0">
                <a:solidFill>
                  <a:srgbClr val="FF0000"/>
                </a:solidFill>
                <a:effectLst/>
              </a:rPr>
              <a:t>%</a:t>
            </a:r>
          </a:p>
          <a:p>
            <a:pPr marL="0" indent="0">
              <a:buNone/>
              <a:defRPr/>
            </a:pPr>
            <a:r>
              <a:rPr lang="cs-CZ" b="1" dirty="0">
                <a:solidFill>
                  <a:srgbClr val="FF0000"/>
                </a:solidFill>
              </a:rPr>
              <a:t>	</a:t>
            </a:r>
            <a:r>
              <a:rPr lang="cs-CZ" sz="2200" b="1" dirty="0">
                <a:solidFill>
                  <a:srgbClr val="FF0000"/>
                </a:solidFill>
              </a:rPr>
              <a:t>- </a:t>
            </a:r>
            <a:r>
              <a:rPr lang="en-US" sz="2200" b="1" dirty="0">
                <a:solidFill>
                  <a:srgbClr val="FF0000"/>
                </a:solidFill>
              </a:rPr>
              <a:t>from it dry matter of corn cobs</a:t>
            </a:r>
            <a:r>
              <a:rPr lang="en-US" sz="2200" b="1" dirty="0">
                <a:solidFill>
                  <a:srgbClr val="FF0000"/>
                </a:solidFill>
                <a:effectLst/>
              </a:rPr>
              <a:t> 45 – 55%</a:t>
            </a:r>
            <a:br>
              <a:rPr lang="cs-CZ" sz="2200" b="1" dirty="0">
                <a:solidFill>
                  <a:srgbClr val="FF0000"/>
                </a:solidFill>
                <a:effectLst/>
              </a:rPr>
            </a:br>
            <a:r>
              <a:rPr lang="cs-CZ" sz="2200" b="1" dirty="0">
                <a:solidFill>
                  <a:srgbClr val="FF0000"/>
                </a:solidFill>
                <a:effectLst/>
              </a:rPr>
              <a:t>	- </a:t>
            </a:r>
            <a:r>
              <a:rPr lang="en-US" sz="2200" b="1" dirty="0">
                <a:solidFill>
                  <a:srgbClr val="FF0000"/>
                </a:solidFill>
                <a:effectLst/>
              </a:rPr>
              <a:t>dry matter of grain 60 – 65%</a:t>
            </a:r>
            <a:br>
              <a:rPr lang="cs-CZ" sz="2200" b="1" dirty="0">
                <a:solidFill>
                  <a:srgbClr val="FF0000"/>
                </a:solidFill>
                <a:effectLst/>
              </a:rPr>
            </a:br>
            <a:r>
              <a:rPr lang="cs-CZ" sz="2200" b="1" dirty="0">
                <a:solidFill>
                  <a:srgbClr val="FF0000"/>
                </a:solidFill>
                <a:effectLst/>
              </a:rPr>
              <a:t>	- </a:t>
            </a:r>
            <a:r>
              <a:rPr lang="cs-CZ" sz="2200" b="1" dirty="0">
                <a:solidFill>
                  <a:srgbClr val="FF0000"/>
                </a:solidFill>
              </a:rPr>
              <a:t>t</a:t>
            </a:r>
            <a:r>
              <a:rPr lang="en-US" sz="2200" b="1" dirty="0">
                <a:solidFill>
                  <a:srgbClr val="FF0000"/>
                </a:solidFill>
                <a:effectLst/>
              </a:rPr>
              <a:t>he rest of plants without cobs 24 – 25%</a:t>
            </a:r>
            <a:br>
              <a:rPr lang="cs-CZ" sz="2200" b="1" dirty="0">
                <a:solidFill>
                  <a:srgbClr val="FF0000"/>
                </a:solidFill>
                <a:effectLst/>
              </a:rPr>
            </a:br>
            <a:br>
              <a:rPr lang="cs-CZ" b="1" dirty="0">
                <a:solidFill>
                  <a:srgbClr val="FF0000"/>
                </a:solidFill>
                <a:effectLst/>
              </a:rPr>
            </a:br>
            <a:endParaRPr lang="en-US" b="1" dirty="0">
              <a:solidFill>
                <a:srgbClr val="FF0000"/>
              </a:solidFill>
              <a:effectLst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b="1" dirty="0">
                <a:solidFill>
                  <a:srgbClr val="FFFF00"/>
                </a:solidFill>
                <a:effectLst/>
              </a:rPr>
              <a:t>At this stage, the storage of nutrients, especially starch</a:t>
            </a:r>
            <a:r>
              <a:rPr lang="cs-CZ" b="1" dirty="0">
                <a:solidFill>
                  <a:srgbClr val="FFFF00"/>
                </a:solidFill>
                <a:effectLst/>
              </a:rPr>
              <a:t> and </a:t>
            </a:r>
            <a:r>
              <a:rPr lang="cs-CZ" b="1" dirty="0" err="1">
                <a:solidFill>
                  <a:srgbClr val="FFFF00"/>
                </a:solidFill>
                <a:effectLst/>
              </a:rPr>
              <a:t>sugars</a:t>
            </a:r>
            <a:r>
              <a:rPr lang="en-US" b="1" dirty="0">
                <a:solidFill>
                  <a:srgbClr val="FFFF00"/>
                </a:solidFill>
                <a:effectLst/>
              </a:rPr>
              <a:t>, is completed.</a:t>
            </a:r>
            <a:endParaRPr lang="cs-CZ" b="1" dirty="0">
              <a:solidFill>
                <a:srgbClr val="FFFF00"/>
              </a:solidFill>
              <a:effectLst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cs-CZ" b="1" dirty="0">
                <a:solidFill>
                  <a:srgbClr val="FFFF00"/>
                </a:solidFill>
              </a:rPr>
              <a:t>At </a:t>
            </a:r>
            <a:r>
              <a:rPr lang="cs-CZ" b="1" dirty="0" err="1">
                <a:solidFill>
                  <a:srgbClr val="FFFF00"/>
                </a:solidFill>
              </a:rPr>
              <a:t>this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err="1">
                <a:solidFill>
                  <a:srgbClr val="FFFF00"/>
                </a:solidFill>
              </a:rPr>
              <a:t>stage</a:t>
            </a:r>
            <a:r>
              <a:rPr lang="cs-CZ" b="1" dirty="0">
                <a:solidFill>
                  <a:srgbClr val="FFFF00"/>
                </a:solidFill>
              </a:rPr>
              <a:t> – </a:t>
            </a:r>
            <a:r>
              <a:rPr lang="cs-CZ" b="1" dirty="0" err="1">
                <a:solidFill>
                  <a:srgbClr val="FFFF00"/>
                </a:solidFill>
              </a:rPr>
              <a:t>the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err="1">
                <a:solidFill>
                  <a:srgbClr val="FFFF00"/>
                </a:solidFill>
              </a:rPr>
              <a:t>highest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err="1">
                <a:solidFill>
                  <a:srgbClr val="FFFF00"/>
                </a:solidFill>
              </a:rPr>
              <a:t>fibre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err="1">
                <a:solidFill>
                  <a:srgbClr val="FFFF00"/>
                </a:solidFill>
              </a:rPr>
              <a:t>digestibility</a:t>
            </a:r>
            <a:endParaRPr lang="en-US" b="1" dirty="0">
              <a:solidFill>
                <a:srgbClr val="FFFF00"/>
              </a:solidFill>
              <a:effectLst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3256072-DDBF-4B22-8D45-8B93FC673DCE}"/>
              </a:ext>
            </a:extLst>
          </p:cNvPr>
          <p:cNvSpPr txBox="1"/>
          <p:nvPr/>
        </p:nvSpPr>
        <p:spPr>
          <a:xfrm>
            <a:off x="1908628" y="5489122"/>
            <a:ext cx="4533900" cy="523216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cs-CZ" sz="2800" b="1" i="0" u="none" strike="noStrike" cap="none" spc="0" normalizeH="0" baseline="0" dirty="0" err="1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Cows</a:t>
            </a:r>
            <a:r>
              <a:rPr kumimoji="0" lang="cs-CZ" sz="2800" b="1" i="0" u="none" strike="noStrike" cap="none" spc="0" normalizeH="0" baseline="0" dirty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kumimoji="0" lang="cs-CZ" sz="2800" b="1" i="0" u="none" strike="noStrike" cap="none" spc="0" normalizeH="0" baseline="0" dirty="0" err="1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like</a:t>
            </a:r>
            <a:r>
              <a:rPr kumimoji="0" lang="cs-CZ" sz="2800" b="1" i="0" u="none" strike="noStrike" cap="none" spc="0" normalizeH="0" baseline="0" dirty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a </a:t>
            </a:r>
            <a:r>
              <a:rPr kumimoji="0" lang="cs-CZ" sz="2800" b="1" i="0" u="none" strike="noStrike" cap="none" spc="0" normalizeH="0" baseline="0" dirty="0" err="1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sweet</a:t>
            </a:r>
            <a:r>
              <a:rPr kumimoji="0" lang="cs-CZ" sz="2800" b="1" i="0" u="none" strike="noStrike" cap="none" spc="0" normalizeH="0" baseline="0" dirty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taste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FF99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0718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38387"/>
            <a:ext cx="8229600" cy="890833"/>
          </a:xfrm>
        </p:spPr>
        <p:txBody>
          <a:bodyPr>
            <a:normAutofit/>
          </a:bodyPr>
          <a:lstStyle/>
          <a:p>
            <a:pPr marL="685800" indent="-685800" algn="l">
              <a:buFont typeface="Wingdings" panose="05000000000000000000" pitchFamily="2" charset="2"/>
              <a:buChar char="Ø"/>
              <a:defRPr/>
            </a:pP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Corn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harvest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stage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123092" y="1167607"/>
            <a:ext cx="8815753" cy="35226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D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/>
              </a:rPr>
              <a:t>ry matter of the whole plant 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  <a:effectLst/>
              </a:rPr>
              <a:t>3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/>
              </a:rPr>
              <a:t>2 – 3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  <a:effectLst/>
              </a:rPr>
              <a:t>3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/>
              </a:rPr>
              <a:t>%</a:t>
            </a:r>
            <a:br>
              <a:rPr lang="cs-CZ" sz="2000" b="1" dirty="0">
                <a:solidFill>
                  <a:schemeClr val="accent3">
                    <a:lumMod val="50000"/>
                  </a:schemeClr>
                </a:solidFill>
                <a:effectLst/>
              </a:rPr>
            </a:b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  <a:effectLst/>
                <a:sym typeface="Symbol" panose="05050102010706020507" pitchFamily="18" charset="2"/>
              </a:rPr>
              <a:t>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  <a:effectLst/>
                <a:sym typeface="Symbol" panose="05050102010706020507" pitchFamily="18" charset="2"/>
              </a:rPr>
              <a:t>the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  <a:effectLst/>
                <a:sym typeface="Symbol" panose="05050102010706020507" pitchFamily="18" charset="2"/>
              </a:rPr>
              <a:t>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  <a:effectLst/>
                <a:sym typeface="Symbol" panose="05050102010706020507" pitchFamily="18" charset="2"/>
              </a:rPr>
              <a:t>best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  <a:effectLst/>
                <a:sym typeface="Symbol" panose="05050102010706020507" pitchFamily="18" charset="2"/>
              </a:rPr>
              <a:t>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  <a:effectLst/>
                <a:sym typeface="Symbol" panose="05050102010706020507" pitchFamily="18" charset="2"/>
              </a:rPr>
              <a:t>energy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  <a:effectLst/>
                <a:sym typeface="Symbol" panose="05050102010706020507" pitchFamily="18" charset="2"/>
              </a:rPr>
              <a:t>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  <a:effectLst/>
                <a:sym typeface="Symbol" panose="05050102010706020507" pitchFamily="18" charset="2"/>
              </a:rPr>
              <a:t>efficiency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  <a:effectLst/>
                <a:sym typeface="Symbol" panose="05050102010706020507" pitchFamily="18" charset="2"/>
              </a:rPr>
              <a:t>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  <a:effectLst/>
                <a:sym typeface="Symbol" panose="05050102010706020507" pitchFamily="18" charset="2"/>
              </a:rPr>
              <a:t>of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  <a:effectLst/>
                <a:sym typeface="Symbol" panose="05050102010706020507" pitchFamily="18" charset="2"/>
              </a:rPr>
              <a:t>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  <a:effectLst/>
                <a:sym typeface="Symbol" panose="05050102010706020507" pitchFamily="18" charset="2"/>
              </a:rPr>
              <a:t>corn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  <a:effectLst/>
                <a:sym typeface="Symbol" panose="05050102010706020507" pitchFamily="18" charset="2"/>
              </a:rPr>
              <a:t>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  <a:effectLst/>
                <a:sym typeface="Symbol" panose="05050102010706020507" pitchFamily="18" charset="2"/>
              </a:rPr>
              <a:t>silage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effectLst/>
            </a:endParaRPr>
          </a:p>
          <a:p>
            <a:pPr marL="0" indent="0">
              <a:buNone/>
              <a:defRPr/>
            </a:pP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  <a:t>	- zein – gluten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</a:rPr>
              <a:t>is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  <a:t> protein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</a:rPr>
              <a:t>forms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</a:rPr>
              <a:t>internal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</a:rPr>
              <a:t>structure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</a:rPr>
              <a:t>of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</a:rPr>
              <a:t>corn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  <a:t> kernel</a:t>
            </a:r>
            <a:b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  <a:t>	-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</a:rPr>
              <a:t>the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  <a:t> protein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</a:rPr>
              <a:t>coats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</a:rPr>
              <a:t>the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</a:rPr>
              <a:t>starch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</a:rPr>
              <a:t>granules</a:t>
            </a:r>
            <a:b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  <a:t>	-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</a:rPr>
              <a:t>the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  <a:t> protein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</a:rPr>
              <a:t>limits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</a:rPr>
              <a:t>swelling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  <a:t> and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</a:rPr>
              <a:t>fermentation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</a:rPr>
              <a:t>of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</a:rPr>
              <a:t>starch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  <a:t> in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</a:rPr>
              <a:t>the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  <a:t> 	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</a:rPr>
              <a:t>rumen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</a:rPr>
              <a:t>if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  <a:t> DM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</a:rPr>
              <a:t>of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</a:rPr>
              <a:t>the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</a:rPr>
              <a:t>whole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  <a:t> plant &gt; 35%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6146" name="Picture 2" descr="Corn: Grain-Quality Characteristics and Management of Quality Requirements  - ScienceDirect">
            <a:extLst>
              <a:ext uri="{FF2B5EF4-FFF2-40B4-BE49-F238E27FC236}">
                <a16:creationId xmlns:a16="http://schemas.microsoft.com/office/drawing/2014/main" id="{CB6B68B7-D788-46BC-9291-310935C5F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93" y="3651738"/>
            <a:ext cx="2580238" cy="315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Waxy corn Flint corn Corn on the cob Sweet corn Maize, Corn leaves,  watercolor Leaves, food png | PNGEgg">
            <a:extLst>
              <a:ext uri="{FF2B5EF4-FFF2-40B4-BE49-F238E27FC236}">
                <a16:creationId xmlns:a16="http://schemas.microsoft.com/office/drawing/2014/main" id="{C029A6B2-CE26-4D81-913D-5B09013D2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96" y="0"/>
            <a:ext cx="1993804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orn Archives - Food Politics by Marion Nestle">
            <a:extLst>
              <a:ext uri="{FF2B5EF4-FFF2-40B4-BE49-F238E27FC236}">
                <a16:creationId xmlns:a16="http://schemas.microsoft.com/office/drawing/2014/main" id="{ECC7301A-A9ED-4D03-AB67-5D6526843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10" y="4461926"/>
            <a:ext cx="3608545" cy="239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Flint Corn - an overview | ScienceDirect Topics">
            <a:extLst>
              <a:ext uri="{FF2B5EF4-FFF2-40B4-BE49-F238E27FC236}">
                <a16:creationId xmlns:a16="http://schemas.microsoft.com/office/drawing/2014/main" id="{4C95A80B-F9F0-447F-96E6-A89684D75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522" y="3008420"/>
            <a:ext cx="2796057" cy="131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93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38387"/>
            <a:ext cx="8229600" cy="890833"/>
          </a:xfrm>
        </p:spPr>
        <p:txBody>
          <a:bodyPr>
            <a:normAutofit/>
          </a:bodyPr>
          <a:lstStyle/>
          <a:p>
            <a:pPr marL="685800" indent="-685800" algn="l">
              <a:buFont typeface="Wingdings" panose="05000000000000000000" pitchFamily="2" charset="2"/>
              <a:buChar char="Ø"/>
              <a:defRPr/>
            </a:pP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Corn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harvest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stage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123092" y="1167607"/>
            <a:ext cx="8815753" cy="489322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en-US" sz="2800" b="1" dirty="0">
                <a:solidFill>
                  <a:srgbClr val="FF0000"/>
                </a:solidFill>
              </a:rPr>
              <a:t>D</a:t>
            </a:r>
            <a:r>
              <a:rPr lang="en-US" sz="2800" b="1" dirty="0">
                <a:solidFill>
                  <a:srgbClr val="FF0000"/>
                </a:solidFill>
                <a:effectLst/>
              </a:rPr>
              <a:t>ry matter of the whole plant &gt;</a:t>
            </a:r>
            <a:r>
              <a:rPr lang="cs-CZ" sz="2800" b="1" dirty="0">
                <a:solidFill>
                  <a:srgbClr val="FF0000"/>
                </a:solidFill>
                <a:effectLst/>
              </a:rPr>
              <a:t>35</a:t>
            </a:r>
            <a:r>
              <a:rPr lang="en-US" sz="2800" b="1" dirty="0">
                <a:solidFill>
                  <a:srgbClr val="FF0000"/>
                </a:solidFill>
                <a:effectLst/>
              </a:rPr>
              <a:t>%</a:t>
            </a:r>
          </a:p>
          <a:p>
            <a:pPr marL="0" indent="0">
              <a:buNone/>
              <a:defRPr/>
            </a:pP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  <a:t>	</a:t>
            </a:r>
            <a:r>
              <a:rPr lang="cs-CZ" sz="2000" b="1" dirty="0">
                <a:solidFill>
                  <a:srgbClr val="FF0000"/>
                </a:solidFill>
              </a:rPr>
              <a:t>- </a:t>
            </a:r>
            <a:r>
              <a:rPr lang="cs-CZ" sz="2000" b="1" dirty="0" err="1">
                <a:solidFill>
                  <a:srgbClr val="FF0000"/>
                </a:solidFill>
              </a:rPr>
              <a:t>less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sugars</a:t>
            </a:r>
            <a:b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  <a:t>	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 much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slower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fermentation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of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silage</a:t>
            </a:r>
            <a:br>
              <a:rPr lang="cs-CZ" sz="2000" b="1" dirty="0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</a:b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	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lower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palatability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for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cows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 –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lower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feed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intake</a:t>
            </a:r>
            <a:br>
              <a:rPr lang="cs-CZ" sz="2000" b="1" dirty="0">
                <a:solidFill>
                  <a:srgbClr val="FF0000"/>
                </a:solidFill>
                <a:sym typeface="Symbol" panose="05050102010706020507" pitchFamily="18" charset="2"/>
              </a:rPr>
            </a:br>
            <a:r>
              <a:rPr lang="cs-CZ" sz="2000" b="1" dirty="0">
                <a:solidFill>
                  <a:srgbClr val="FF0000"/>
                </a:solidFill>
                <a:sym typeface="Symbol" panose="05050102010706020507" pitchFamily="18" charset="2"/>
              </a:rPr>
              <a:t>	</a:t>
            </a:r>
            <a:br>
              <a:rPr lang="cs-CZ" sz="2000" b="1" dirty="0">
                <a:solidFill>
                  <a:srgbClr val="FF0000"/>
                </a:solidFill>
                <a:sym typeface="Symbol" panose="05050102010706020507" pitchFamily="18" charset="2"/>
              </a:rPr>
            </a:br>
            <a:br>
              <a:rPr lang="cs-CZ" sz="2000" b="1" dirty="0">
                <a:solidFill>
                  <a:srgbClr val="FF0000"/>
                </a:solidFill>
                <a:sym typeface="Symbol" panose="05050102010706020507" pitchFamily="18" charset="2"/>
              </a:rPr>
            </a:br>
            <a:br>
              <a:rPr lang="cs-CZ" sz="2000" b="1" dirty="0">
                <a:solidFill>
                  <a:srgbClr val="FF0000"/>
                </a:solidFill>
                <a:sym typeface="Symbol" panose="05050102010706020507" pitchFamily="18" charset="2"/>
              </a:rPr>
            </a:br>
            <a:br>
              <a:rPr lang="cs-CZ" sz="2000" b="1" dirty="0">
                <a:solidFill>
                  <a:srgbClr val="FF0000"/>
                </a:solidFill>
                <a:sym typeface="Symbol" panose="05050102010706020507" pitchFamily="18" charset="2"/>
              </a:rPr>
            </a:br>
            <a:r>
              <a:rPr lang="cs-CZ" sz="2000" b="1" dirty="0">
                <a:solidFill>
                  <a:srgbClr val="FF0000"/>
                </a:solidFill>
                <a:sym typeface="Symbol" panose="05050102010706020507" pitchFamily="18" charset="2"/>
              </a:rPr>
              <a:t>	- </a:t>
            </a:r>
            <a:r>
              <a:rPr lang="cs-CZ" sz="2000" b="1" dirty="0">
                <a:solidFill>
                  <a:srgbClr val="FF0000"/>
                </a:solidFill>
              </a:rPr>
              <a:t>more </a:t>
            </a:r>
            <a:r>
              <a:rPr lang="cs-CZ" sz="2000" b="1" dirty="0" err="1">
                <a:solidFill>
                  <a:srgbClr val="FF0000"/>
                </a:solidFill>
              </a:rPr>
              <a:t>starch</a:t>
            </a:r>
            <a:r>
              <a:rPr lang="cs-CZ" sz="2000" b="1" dirty="0">
                <a:solidFill>
                  <a:srgbClr val="FF0000"/>
                </a:solidFill>
              </a:rPr>
              <a:t> but </a:t>
            </a:r>
            <a:r>
              <a:rPr lang="cs-CZ" sz="2000" b="1" dirty="0" err="1">
                <a:solidFill>
                  <a:srgbClr val="FF0000"/>
                </a:solidFill>
              </a:rPr>
              <a:t>lower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fermentability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of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starch</a:t>
            </a:r>
            <a:r>
              <a:rPr lang="cs-CZ" sz="2000" b="1" dirty="0">
                <a:solidFill>
                  <a:srgbClr val="FF0000"/>
                </a:solidFill>
              </a:rPr>
              <a:t> in </a:t>
            </a:r>
            <a:r>
              <a:rPr lang="cs-CZ" sz="2000" b="1" dirty="0" err="1">
                <a:solidFill>
                  <a:srgbClr val="FF0000"/>
                </a:solidFill>
              </a:rPr>
              <a:t>the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rumen</a:t>
            </a:r>
            <a:b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  <a:t>	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 more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starch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 by-pass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the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 digestive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tract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 and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ends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 in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manure</a:t>
            </a:r>
            <a:br>
              <a:rPr lang="cs-CZ" sz="2000" b="1" dirty="0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</a:br>
            <a:b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  <a:t>	</a:t>
            </a:r>
            <a:r>
              <a:rPr lang="cs-CZ" sz="2000" b="1" dirty="0">
                <a:solidFill>
                  <a:srgbClr val="FF0000"/>
                </a:solidFill>
              </a:rPr>
              <a:t>- </a:t>
            </a:r>
            <a:r>
              <a:rPr lang="cs-CZ" sz="2000" b="1" dirty="0" err="1">
                <a:solidFill>
                  <a:srgbClr val="FF0000"/>
                </a:solidFill>
              </a:rPr>
              <a:t>rapidly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declining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fiber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digestibility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b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  <a:t>	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 fast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</a:rPr>
              <a:t>lignification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</a:rPr>
              <a:t>of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</a:rPr>
              <a:t>plants</a:t>
            </a:r>
            <a:br>
              <a:rPr lang="cs-CZ" sz="2000" b="1" dirty="0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</a:br>
            <a:endParaRPr lang="en-US" sz="2000" b="1" dirty="0"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3256072-DDBF-4B22-8D45-8B93FC673DCE}"/>
              </a:ext>
            </a:extLst>
          </p:cNvPr>
          <p:cNvSpPr txBox="1"/>
          <p:nvPr/>
        </p:nvSpPr>
        <p:spPr>
          <a:xfrm>
            <a:off x="1392813" y="2775230"/>
            <a:ext cx="4533900" cy="523216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cs-CZ" sz="2800" b="1" i="0" u="none" strike="noStrike" cap="none" spc="0" normalizeH="0" baseline="0" dirty="0" err="1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Cows</a:t>
            </a:r>
            <a:r>
              <a:rPr kumimoji="0" lang="cs-CZ" sz="2800" b="1" i="0" u="none" strike="noStrike" cap="none" spc="0" normalizeH="0" baseline="0" dirty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kumimoji="0" lang="cs-CZ" sz="2800" b="1" i="0" u="none" strike="noStrike" cap="none" spc="0" normalizeH="0" baseline="0" dirty="0" err="1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like</a:t>
            </a:r>
            <a:r>
              <a:rPr kumimoji="0" lang="cs-CZ" sz="2800" b="1" i="0" u="none" strike="noStrike" cap="none" spc="0" normalizeH="0" baseline="0" dirty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a </a:t>
            </a:r>
            <a:r>
              <a:rPr kumimoji="0" lang="cs-CZ" sz="2800" b="1" i="0" u="none" strike="noStrike" cap="none" spc="0" normalizeH="0" baseline="0" dirty="0" err="1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sweet</a:t>
            </a:r>
            <a:r>
              <a:rPr kumimoji="0" lang="cs-CZ" sz="2800" b="1" i="0" u="none" strike="noStrike" cap="none" spc="0" normalizeH="0" baseline="0" dirty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taste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FF99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6152" name="Picture 8" descr="Waxy corn Flint corn Corn on the cob Sweet corn Maize, Corn leaves,  watercolor Leaves, food png | PNGEgg">
            <a:extLst>
              <a:ext uri="{FF2B5EF4-FFF2-40B4-BE49-F238E27FC236}">
                <a16:creationId xmlns:a16="http://schemas.microsoft.com/office/drawing/2014/main" id="{C029A6B2-CE26-4D81-913D-5B09013D2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96" y="0"/>
            <a:ext cx="1993804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68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2637"/>
            <a:ext cx="4139952" cy="2160240"/>
          </a:xfrm>
        </p:spPr>
        <p:txBody>
          <a:bodyPr anchor="ctr"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spcAft>
                <a:spcPts val="1200"/>
              </a:spcAft>
              <a:buClr>
                <a:srgbClr val="FF9900"/>
              </a:buClr>
              <a:buFont typeface="Wingdings" pitchFamily="2" charset="2"/>
              <a:buChar char="Ø"/>
              <a:defRPr/>
            </a:pPr>
            <a:r>
              <a:rPr lang="cs-CZ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Stubble</a:t>
            </a:r>
            <a:br>
              <a:rPr lang="en-US" b="1" dirty="0">
                <a:solidFill>
                  <a:srgbClr val="003300"/>
                </a:solidFill>
                <a:effectLst/>
              </a:rPr>
            </a:br>
            <a:br>
              <a:rPr lang="en-US" sz="1800" b="1" dirty="0">
                <a:solidFill>
                  <a:srgbClr val="003300"/>
                </a:solidFill>
                <a:effectLst/>
              </a:rPr>
            </a:br>
            <a:r>
              <a:rPr lang="en-US" sz="1800" b="1" dirty="0">
                <a:effectLst/>
              </a:rPr>
              <a:t>corn 30 – 50 cm</a:t>
            </a:r>
            <a:br>
              <a:rPr lang="cs-CZ" sz="1800" b="1" dirty="0">
                <a:effectLst/>
              </a:rPr>
            </a:br>
            <a:br>
              <a:rPr lang="en-US" sz="1800" b="1" dirty="0">
                <a:effectLst/>
              </a:rPr>
            </a:br>
            <a:r>
              <a:rPr lang="en-US" sz="1800" b="1" dirty="0">
                <a:solidFill>
                  <a:schemeClr val="tx1"/>
                </a:solidFill>
                <a:effectLst/>
                <a:sym typeface="Wingdings" panose="05000000000000000000" pitchFamily="2" charset="2"/>
              </a:rPr>
              <a:t></a:t>
            </a:r>
            <a:r>
              <a:rPr lang="cs-CZ" sz="1800" b="1" dirty="0">
                <a:effectLst/>
                <a:sym typeface="Wingdings" panose="05000000000000000000" pitchFamily="2" charset="2"/>
              </a:rPr>
              <a:t> </a:t>
            </a:r>
            <a:r>
              <a:rPr lang="en-US" sz="1400" b="1" dirty="0">
                <a:effectLst/>
              </a:rPr>
              <a:t>NO soil contamination</a:t>
            </a:r>
            <a:br>
              <a:rPr lang="en-US" sz="1400" b="1" dirty="0">
                <a:effectLst/>
              </a:rPr>
            </a:br>
            <a:r>
              <a:rPr lang="en-US" sz="1800" b="1" dirty="0">
                <a:solidFill>
                  <a:schemeClr val="tx1"/>
                </a:solidFill>
                <a:effectLst/>
                <a:sym typeface="Wingdings" panose="05000000000000000000" pitchFamily="2" charset="2"/>
              </a:rPr>
              <a:t></a:t>
            </a:r>
            <a:r>
              <a:rPr lang="cs-CZ" sz="1800" b="1" dirty="0">
                <a:effectLst/>
                <a:sym typeface="Wingdings" panose="05000000000000000000" pitchFamily="2" charset="2"/>
              </a:rPr>
              <a:t> </a:t>
            </a:r>
            <a:r>
              <a:rPr lang="en-US" sz="1400" b="1" dirty="0">
                <a:effectLst/>
              </a:rPr>
              <a:t>NO yeast + undesirable bacteria</a:t>
            </a:r>
            <a:r>
              <a:rPr lang="cs-CZ" sz="1400" b="1" dirty="0">
                <a:effectLst/>
              </a:rPr>
              <a:t> </a:t>
            </a:r>
            <a:r>
              <a:rPr lang="cs-CZ" sz="1400" b="1" i="1" dirty="0">
                <a:effectLst/>
              </a:rPr>
              <a:t>Clostridium</a:t>
            </a:r>
            <a:br>
              <a:rPr lang="en-US" sz="1400" b="1" dirty="0">
                <a:effectLst/>
              </a:rPr>
            </a:br>
            <a:r>
              <a:rPr lang="en-US" sz="1800" b="1" dirty="0">
                <a:solidFill>
                  <a:schemeClr val="tx1"/>
                </a:solidFill>
                <a:effectLst/>
                <a:sym typeface="Wingdings" panose="05000000000000000000" pitchFamily="2" charset="2"/>
              </a:rPr>
              <a:t></a:t>
            </a:r>
            <a:r>
              <a:rPr lang="cs-CZ" sz="1800" b="1" dirty="0">
                <a:effectLst/>
                <a:sym typeface="Wingdings" panose="05000000000000000000" pitchFamily="2" charset="2"/>
              </a:rPr>
              <a:t> </a:t>
            </a:r>
            <a:r>
              <a:rPr lang="en-US" sz="1400" b="1" dirty="0">
                <a:effectLst/>
              </a:rPr>
              <a:t>NO undigestible parts full of lignin</a:t>
            </a:r>
            <a:br>
              <a:rPr lang="en-US" sz="1800" dirty="0">
                <a:solidFill>
                  <a:srgbClr val="003300"/>
                </a:solidFill>
                <a:effectLst/>
              </a:rPr>
            </a:br>
            <a:endParaRPr lang="en-US" sz="18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C2FD6BF-5023-4932-97D5-8AC1A49E97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97"/>
          <a:stretch/>
        </p:blipFill>
        <p:spPr>
          <a:xfrm>
            <a:off x="0" y="2575960"/>
            <a:ext cx="3855797" cy="428401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D38F8C4-1A7B-42F8-B496-7093945FAD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20601"/>
          <a:stretch/>
        </p:blipFill>
        <p:spPr>
          <a:xfrm rot="5400000">
            <a:off x="4065088" y="1779088"/>
            <a:ext cx="6615352" cy="354247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5C316B3-BC4B-4D33-8348-D42422B528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6" r="23333" b="12440"/>
          <a:stretch/>
        </p:blipFill>
        <p:spPr>
          <a:xfrm rot="5400000">
            <a:off x="3145517" y="2666487"/>
            <a:ext cx="4285375" cy="264375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D07D9E3-72FE-440E-B26D-E3C1F2A6F547}"/>
              </a:ext>
            </a:extLst>
          </p:cNvPr>
          <p:cNvSpPr txBox="1"/>
          <p:nvPr/>
        </p:nvSpPr>
        <p:spPr>
          <a:xfrm>
            <a:off x="3884977" y="6338353"/>
            <a:ext cx="17979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effectLst/>
              </a:rPr>
              <a:t>Minimal </a:t>
            </a:r>
            <a:r>
              <a:rPr lang="cs-CZ" sz="1200" b="1" dirty="0" err="1">
                <a:solidFill>
                  <a:srgbClr val="FF0000"/>
                </a:solidFill>
                <a:effectLst/>
              </a:rPr>
              <a:t>height</a:t>
            </a:r>
            <a:r>
              <a:rPr lang="en-US" sz="1200" b="1" dirty="0">
                <a:solidFill>
                  <a:srgbClr val="FF0000"/>
                </a:solidFill>
                <a:effectLst/>
              </a:rPr>
              <a:t> 30 cm</a:t>
            </a:r>
          </a:p>
        </p:txBody>
      </p:sp>
    </p:spTree>
    <p:extLst>
      <p:ext uri="{BB962C8B-B14F-4D97-AF65-F5344CB8AC3E}">
        <p14:creationId xmlns:p14="http://schemas.microsoft.com/office/powerpoint/2010/main" val="405365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7E5F6D92-5D7D-4574-A85B-8392F89586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3401" y="274638"/>
            <a:ext cx="8898039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Practical tool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 </a:t>
            </a:r>
            <a:r>
              <a:rPr lang="cs-CZ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behind</a:t>
            </a: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harvestor</a:t>
            </a: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mulcher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G_4458">
            <a:hlinkClick r:id="" action="ppaction://media"/>
            <a:extLst>
              <a:ext uri="{FF2B5EF4-FFF2-40B4-BE49-F238E27FC236}">
                <a16:creationId xmlns:a16="http://schemas.microsoft.com/office/drawing/2014/main" id="{14061C03-26A3-45A7-AC55-BEDB055436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33357"/>
            <a:ext cx="9141441" cy="514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2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3C03D29-38F9-4597-95EB-9131A2A89F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801" cy="6857851"/>
          </a:xfrm>
          <a:prstGeom prst="rect">
            <a:avLst/>
          </a:prstGeom>
        </p:spPr>
      </p:pic>
      <p:sp>
        <p:nvSpPr>
          <p:cNvPr id="434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294186" y="5093677"/>
            <a:ext cx="5522154" cy="1617784"/>
          </a:xfrm>
          <a:solidFill>
            <a:srgbClr val="FFFFFF">
              <a:alpha val="50000"/>
            </a:srgbClr>
          </a:solidFill>
          <a:ln>
            <a:solidFill>
              <a:srgbClr val="FF9900"/>
            </a:solidFill>
          </a:ln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cs-CZ" sz="2800" b="1" dirty="0">
                <a:solidFill>
                  <a:srgbClr val="FF0000"/>
                </a:solidFill>
              </a:rPr>
              <a:t>WE MUST CONTROL </a:t>
            </a:r>
            <a:br>
              <a:rPr lang="cs-CZ" sz="2800" b="1" dirty="0">
                <a:solidFill>
                  <a:srgbClr val="FF0000"/>
                </a:solidFill>
              </a:rPr>
            </a:br>
            <a:r>
              <a:rPr lang="cs-CZ" sz="2800" b="1" dirty="0">
                <a:solidFill>
                  <a:srgbClr val="FF0000"/>
                </a:solidFill>
              </a:rPr>
              <a:t>THE FERMENTATION PROCESS</a:t>
            </a:r>
          </a:p>
        </p:txBody>
      </p:sp>
    </p:spTree>
    <p:extLst>
      <p:ext uri="{BB962C8B-B14F-4D97-AF65-F5344CB8AC3E}">
        <p14:creationId xmlns:p14="http://schemas.microsoft.com/office/powerpoint/2010/main" val="103581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8356" y="1104666"/>
            <a:ext cx="8507288" cy="4844613"/>
          </a:xfrm>
        </p:spPr>
        <p:txBody>
          <a:bodyPr anchor="ctr">
            <a:normAutofit fontScale="85000" lnSpcReduction="20000"/>
          </a:bodyPr>
          <a:lstStyle/>
          <a:p>
            <a:pPr marL="0" indent="0" eaLnBrk="1" hangingPunct="1">
              <a:lnSpc>
                <a:spcPct val="90000"/>
              </a:lnSpc>
              <a:spcAft>
                <a:spcPts val="1200"/>
              </a:spcAft>
              <a:buClr>
                <a:srgbClr val="FF9900"/>
              </a:buClr>
              <a:buSzPct val="100000"/>
              <a:buNone/>
              <a:defRPr/>
            </a:pPr>
            <a:r>
              <a:rPr lang="en-US" sz="1600" b="1" dirty="0">
                <a:solidFill>
                  <a:srgbClr val="FF0000"/>
                </a:solidFill>
                <a:effectLst/>
              </a:rPr>
              <a:t>enzymes</a:t>
            </a:r>
            <a:r>
              <a:rPr lang="en-US" sz="1600" b="1" dirty="0">
                <a:effectLst/>
              </a:rPr>
              <a:t> from </a:t>
            </a:r>
            <a:r>
              <a:rPr lang="en-US" sz="1600" b="1" dirty="0" err="1">
                <a:effectLst/>
              </a:rPr>
              <a:t>Formasil</a:t>
            </a:r>
            <a:r>
              <a:rPr lang="en-US" sz="1600" b="1" dirty="0">
                <a:effectLst/>
              </a:rPr>
              <a:t> inoculants – produce sugars/energy for LAB bacteria</a:t>
            </a:r>
            <a:br>
              <a:rPr lang="en-US" sz="1600" b="1" dirty="0">
                <a:effectLst/>
              </a:rPr>
            </a:br>
            <a:r>
              <a:rPr lang="en-US" sz="1600" b="1" dirty="0" err="1">
                <a:solidFill>
                  <a:srgbClr val="FF0000"/>
                </a:solidFill>
                <a:effectLst/>
              </a:rPr>
              <a:t>bacteria</a:t>
            </a:r>
            <a:r>
              <a:rPr lang="en-US" sz="1600" b="1" dirty="0">
                <a:effectLst/>
              </a:rPr>
              <a:t> from </a:t>
            </a:r>
            <a:r>
              <a:rPr lang="en-US" sz="1600" b="1" dirty="0" err="1">
                <a:effectLst/>
              </a:rPr>
              <a:t>Formasil</a:t>
            </a:r>
            <a:r>
              <a:rPr lang="en-US" sz="1600" b="1" dirty="0">
                <a:effectLst/>
              </a:rPr>
              <a:t> inoculants – produce lactic acid which preserves silage</a:t>
            </a:r>
            <a:br>
              <a:rPr lang="en-US" sz="1600" b="1" dirty="0">
                <a:effectLst/>
              </a:rPr>
            </a:br>
            <a:endParaRPr lang="en-US" sz="2000" b="1" dirty="0">
              <a:effectLst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US" sz="2400" b="1" dirty="0">
                <a:solidFill>
                  <a:srgbClr val="003300"/>
                </a:solidFill>
              </a:rPr>
              <a:t>Driven bacterial fermentation</a:t>
            </a:r>
            <a:r>
              <a:rPr lang="en-US" sz="2400" b="1" dirty="0">
                <a:solidFill>
                  <a:srgbClr val="003300"/>
                </a:solidFill>
                <a:effectLst/>
              </a:rPr>
              <a:t> –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FORMASIL</a:t>
            </a:r>
            <a:r>
              <a:rPr lang="en-US" sz="2400" b="1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</a:t>
            </a:r>
            <a:endParaRPr lang="en-US" sz="2400" b="1" dirty="0">
              <a:solidFill>
                <a:srgbClr val="003300"/>
              </a:solidFill>
              <a:effectLst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US" sz="2400" b="1" dirty="0">
                <a:solidFill>
                  <a:srgbClr val="003300"/>
                </a:solidFill>
                <a:effectLst/>
              </a:rPr>
              <a:t>Drop of </a:t>
            </a:r>
            <a:r>
              <a:rPr lang="en-US" sz="2400" b="1" dirty="0" err="1">
                <a:solidFill>
                  <a:srgbClr val="003300"/>
                </a:solidFill>
                <a:effectLst/>
              </a:rPr>
              <a:t>acicidy</a:t>
            </a:r>
            <a:r>
              <a:rPr lang="en-US" sz="2400" b="1" dirty="0">
                <a:solidFill>
                  <a:srgbClr val="003300"/>
                </a:solidFill>
                <a:effectLst/>
              </a:rPr>
              <a:t> in the preserved mass - silage</a:t>
            </a:r>
            <a:br>
              <a:rPr lang="en-US" sz="2400" b="1" dirty="0">
                <a:solidFill>
                  <a:srgbClr val="003300"/>
                </a:solidFill>
                <a:effectLst/>
              </a:rPr>
            </a:br>
            <a:r>
              <a:rPr lang="en-US" sz="2400" b="1" dirty="0">
                <a:solidFill>
                  <a:srgbClr val="003300"/>
                </a:solidFill>
                <a:effectLst/>
              </a:rPr>
              <a:t>pH </a:t>
            </a:r>
            <a:r>
              <a:rPr lang="en-US" sz="2400" b="1" dirty="0">
                <a:solidFill>
                  <a:srgbClr val="003300"/>
                </a:solidFill>
                <a:effectLst/>
                <a:sym typeface="Wingdings" panose="05000000000000000000" pitchFamily="2" charset="2"/>
              </a:rPr>
              <a:t> to</a:t>
            </a:r>
            <a:r>
              <a:rPr lang="en-US" sz="2400" b="1" dirty="0">
                <a:solidFill>
                  <a:srgbClr val="003300"/>
                </a:solidFill>
                <a:effectLst/>
              </a:rPr>
              <a:t> 4,2 (4,0 – 4,5) within 5-6 days after cover</a:t>
            </a:r>
            <a:br>
              <a:rPr lang="en-US" sz="2400" b="1" dirty="0">
                <a:solidFill>
                  <a:srgbClr val="003300"/>
                </a:solidFill>
                <a:effectLst/>
              </a:rPr>
            </a:br>
            <a:r>
              <a:rPr lang="en-US" sz="1600" b="1" dirty="0">
                <a:solidFill>
                  <a:srgbClr val="FF0000"/>
                </a:solidFill>
                <a:effectLst/>
              </a:rPr>
              <a:t>lactic acid fermentation will not start until all air with oxygen is removed from ensiled crop</a:t>
            </a:r>
            <a:br>
              <a:rPr lang="en-US" sz="1600" b="1" dirty="0">
                <a:solidFill>
                  <a:srgbClr val="FF0000"/>
                </a:solidFill>
                <a:effectLst/>
              </a:rPr>
            </a:br>
            <a:endParaRPr lang="en-US" sz="1600" b="1" dirty="0">
              <a:solidFill>
                <a:srgbClr val="FF0000"/>
              </a:solidFill>
              <a:effectLst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US" sz="2400" b="1" dirty="0">
                <a:solidFill>
                  <a:srgbClr val="003300"/>
                </a:solidFill>
                <a:effectLst/>
              </a:rPr>
              <a:t>Maturatio</a:t>
            </a:r>
            <a:r>
              <a:rPr lang="en-US" sz="2400" b="1" dirty="0">
                <a:solidFill>
                  <a:srgbClr val="003300"/>
                </a:solidFill>
              </a:rPr>
              <a:t>n</a:t>
            </a:r>
            <a:r>
              <a:rPr lang="en-US" sz="2400" b="1" dirty="0">
                <a:solidFill>
                  <a:srgbClr val="003300"/>
                </a:solidFill>
                <a:effectLst/>
              </a:rPr>
              <a:t>  – minimum 6 weeks to achieve STABILITY</a:t>
            </a:r>
            <a:br>
              <a:rPr lang="en-US" sz="2400" b="1" dirty="0">
                <a:solidFill>
                  <a:srgbClr val="003300"/>
                </a:solidFill>
                <a:effectLst/>
              </a:rPr>
            </a:br>
            <a:r>
              <a:rPr lang="en-US" sz="1600" b="1" dirty="0">
                <a:effectLst/>
              </a:rPr>
              <a:t>opening silage pit to early – risk of spoilage and losses</a:t>
            </a:r>
            <a:br>
              <a:rPr lang="en-US" sz="1600" b="1" dirty="0">
                <a:effectLst/>
              </a:rPr>
            </a:br>
            <a:r>
              <a:rPr lang="en-US" sz="1600" b="1" dirty="0">
                <a:effectLst/>
              </a:rPr>
              <a:t>secondary fermentation</a:t>
            </a:r>
            <a:br>
              <a:rPr lang="en-US" sz="1600" b="1" dirty="0">
                <a:effectLst/>
              </a:rPr>
            </a:br>
            <a:br>
              <a:rPr lang="en-US" sz="1600" b="1" dirty="0">
                <a:effectLst/>
              </a:rPr>
            </a:br>
            <a:r>
              <a:rPr lang="en-US" sz="1600" b="1" dirty="0">
                <a:effectLst/>
              </a:rPr>
              <a:t>– </a:t>
            </a:r>
            <a:r>
              <a:rPr lang="en-US" sz="1600" b="1" dirty="0">
                <a:solidFill>
                  <a:srgbClr val="FF0000"/>
                </a:solidFill>
                <a:effectLst/>
              </a:rPr>
              <a:t>yeasts</a:t>
            </a:r>
            <a:r>
              <a:rPr lang="en-US" sz="1600" b="1" dirty="0">
                <a:effectLst/>
              </a:rPr>
              <a:t>: non-visible process, high warming of silage above ambient temperature</a:t>
            </a:r>
            <a:br>
              <a:rPr lang="en-US" sz="1600" b="1" dirty="0">
                <a:effectLst/>
              </a:rPr>
            </a:br>
            <a:r>
              <a:rPr lang="en-US" sz="1600" b="1" dirty="0">
                <a:effectLst/>
              </a:rPr>
              <a:t>	</a:t>
            </a:r>
            <a:r>
              <a:rPr lang="en-US" sz="1600" b="1" dirty="0">
                <a:sym typeface="Wingdings" panose="05000000000000000000" pitchFamily="2" charset="2"/>
              </a:rPr>
              <a:t>yeasts destroy silages as the first</a:t>
            </a:r>
            <a:br>
              <a:rPr lang="en-US" sz="1600" b="1" dirty="0">
                <a:effectLst/>
              </a:rPr>
            </a:br>
            <a:r>
              <a:rPr lang="en-US" sz="1600" b="1" dirty="0">
                <a:effectLst/>
              </a:rPr>
              <a:t>– </a:t>
            </a:r>
            <a:r>
              <a:rPr lang="en-US" sz="1600" b="1" dirty="0">
                <a:solidFill>
                  <a:srgbClr val="FF0000"/>
                </a:solidFill>
                <a:effectLst/>
              </a:rPr>
              <a:t>molds</a:t>
            </a:r>
            <a:r>
              <a:rPr lang="en-US" sz="1600" b="1" dirty="0">
                <a:effectLst/>
              </a:rPr>
              <a:t>: change of color - when visible (black color or white spots), it is already too late</a:t>
            </a:r>
            <a:br>
              <a:rPr lang="en-US" sz="1600" b="1" dirty="0">
                <a:effectLst/>
              </a:rPr>
            </a:br>
            <a:r>
              <a:rPr lang="en-US" sz="1600" b="1" dirty="0">
                <a:effectLst/>
              </a:rPr>
              <a:t>	</a:t>
            </a:r>
            <a:br>
              <a:rPr lang="en-US" sz="1600" b="1" dirty="0">
                <a:effectLst/>
              </a:rPr>
            </a:br>
            <a:r>
              <a:rPr lang="en-US" sz="1600" b="1" dirty="0">
                <a:effectLst/>
              </a:rPr>
              <a:t>	</a:t>
            </a:r>
            <a:br>
              <a:rPr lang="en-US" sz="1600" b="1" dirty="0">
                <a:effectLst/>
              </a:rPr>
            </a:br>
            <a:endParaRPr lang="en-US" sz="1600" b="1" dirty="0">
              <a:effectLst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US" sz="2400" b="1" i="1" dirty="0">
                <a:solidFill>
                  <a:srgbClr val="FF0000"/>
                </a:solidFill>
              </a:rPr>
              <a:t>Biological process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US" sz="2400" b="1" i="1" dirty="0">
                <a:solidFill>
                  <a:srgbClr val="FF0000"/>
                </a:solidFill>
              </a:rPr>
              <a:t>Anaerobic environment</a:t>
            </a:r>
            <a:endParaRPr lang="en-US" sz="2400" b="1" i="1" dirty="0">
              <a:solidFill>
                <a:srgbClr val="FF0000"/>
              </a:solidFill>
              <a:effectLst/>
            </a:endParaRPr>
          </a:p>
        </p:txBody>
      </p:sp>
      <p:pic>
        <p:nvPicPr>
          <p:cNvPr id="3" name="Picture 4" descr="http://ichef.bbci.co.uk/news/660/media/images/68645000/jpg/_68645504_b2501095-yeast_cells,_sem-spl.jpg">
            <a:extLst>
              <a:ext uri="{FF2B5EF4-FFF2-40B4-BE49-F238E27FC236}">
                <a16:creationId xmlns:a16="http://schemas.microsoft.com/office/drawing/2014/main" id="{FA953111-B407-4100-9BC0-0CEB9ECEA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053" y="5017476"/>
            <a:ext cx="2453947" cy="184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mybiolumix.com/images/6-12-blog.jpg">
            <a:extLst>
              <a:ext uri="{FF2B5EF4-FFF2-40B4-BE49-F238E27FC236}">
                <a16:creationId xmlns:a16="http://schemas.microsoft.com/office/drawing/2014/main" id="{DB718119-C6C6-4696-A859-B01E5C8C6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629" y="5017476"/>
            <a:ext cx="2459317" cy="184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D3BC1B5D-79EA-4C09-A07C-F6D506D19E2E}"/>
              </a:ext>
            </a:extLst>
          </p:cNvPr>
          <p:cNvCxnSpPr/>
          <p:nvPr/>
        </p:nvCxnSpPr>
        <p:spPr>
          <a:xfrm>
            <a:off x="6690053" y="5017476"/>
            <a:ext cx="2407055" cy="18405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6319E389-EBCE-4FF9-836D-E17671973358}"/>
              </a:ext>
            </a:extLst>
          </p:cNvPr>
          <p:cNvCxnSpPr>
            <a:cxnSpLocks/>
          </p:cNvCxnSpPr>
          <p:nvPr/>
        </p:nvCxnSpPr>
        <p:spPr>
          <a:xfrm flipH="1">
            <a:off x="6690053" y="5099538"/>
            <a:ext cx="2407055" cy="17115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Nadpis 1">
            <a:extLst>
              <a:ext uri="{FF2B5EF4-FFF2-40B4-BE49-F238E27FC236}">
                <a16:creationId xmlns:a16="http://schemas.microsoft.com/office/drawing/2014/main" id="{F20FB1CB-15AF-4DAE-800B-55E635E8641C}"/>
              </a:ext>
            </a:extLst>
          </p:cNvPr>
          <p:cNvSpPr txBox="1">
            <a:spLocks/>
          </p:cNvSpPr>
          <p:nvPr/>
        </p:nvSpPr>
        <p:spPr>
          <a:xfrm>
            <a:off x="318356" y="287336"/>
            <a:ext cx="8634870" cy="801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FF9900"/>
                </a:solidFill>
                <a:uFillTx/>
                <a:latin typeface="Myriad Pro Black"/>
                <a:ea typeface="Myriad Pro Black"/>
                <a:cs typeface="Myriad Pro Black"/>
                <a:sym typeface="Myriad Pro Black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FF9900"/>
                </a:solidFill>
                <a:uFillTx/>
                <a:latin typeface="Myriad Pro Black"/>
                <a:ea typeface="Myriad Pro Black"/>
                <a:cs typeface="Myriad Pro Black"/>
                <a:sym typeface="Myriad Pro Black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FF9900"/>
                </a:solidFill>
                <a:uFillTx/>
                <a:latin typeface="Myriad Pro Black"/>
                <a:ea typeface="Myriad Pro Black"/>
                <a:cs typeface="Myriad Pro Black"/>
                <a:sym typeface="Myriad Pro Black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FF9900"/>
                </a:solidFill>
                <a:uFillTx/>
                <a:latin typeface="Myriad Pro Black"/>
                <a:ea typeface="Myriad Pro Black"/>
                <a:cs typeface="Myriad Pro Black"/>
                <a:sym typeface="Myriad Pro Black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FF9900"/>
                </a:solidFill>
                <a:uFillTx/>
                <a:latin typeface="Myriad Pro Black"/>
                <a:ea typeface="Myriad Pro Black"/>
                <a:cs typeface="Myriad Pro Black"/>
                <a:sym typeface="Myriad Pro Black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FF9900"/>
                </a:solidFill>
                <a:uFillTx/>
                <a:latin typeface="Myriad Pro Black"/>
                <a:ea typeface="Myriad Pro Black"/>
                <a:cs typeface="Myriad Pro Black"/>
                <a:sym typeface="Myriad Pro Black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FF9900"/>
                </a:solidFill>
                <a:uFillTx/>
                <a:latin typeface="Myriad Pro Black"/>
                <a:ea typeface="Myriad Pro Black"/>
                <a:cs typeface="Myriad Pro Black"/>
                <a:sym typeface="Myriad Pro Black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FF9900"/>
                </a:solidFill>
                <a:uFillTx/>
                <a:latin typeface="Myriad Pro Black"/>
                <a:ea typeface="Myriad Pro Black"/>
                <a:cs typeface="Myriad Pro Black"/>
                <a:sym typeface="Myriad Pro Black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FF9900"/>
                </a:solidFill>
                <a:uFillTx/>
                <a:latin typeface="Myriad Pro Black"/>
                <a:ea typeface="Myriad Pro Black"/>
                <a:cs typeface="Myriad Pro Black"/>
                <a:sym typeface="Myriad Pro Black"/>
              </a:defRPr>
            </a:lvl9pPr>
          </a:lstStyle>
          <a:p>
            <a:pPr algn="l" hangingPunct="1">
              <a:defRPr/>
            </a:pPr>
            <a:r>
              <a:rPr lang="cs-CZ" sz="3600" b="1" dirty="0" err="1"/>
              <a:t>Fermentation</a:t>
            </a:r>
            <a:r>
              <a:rPr lang="cs-CZ" sz="3600" b="1" dirty="0"/>
              <a:t> and </a:t>
            </a:r>
            <a:r>
              <a:rPr lang="cs-CZ" sz="3600" b="1" dirty="0" err="1"/>
              <a:t>Maturation</a:t>
            </a:r>
            <a:r>
              <a:rPr lang="cs-CZ" sz="3600" b="1" dirty="0"/>
              <a:t> </a:t>
            </a:r>
            <a:r>
              <a:rPr lang="cs-CZ" sz="3600" b="1" dirty="0" err="1"/>
              <a:t>of</a:t>
            </a:r>
            <a:r>
              <a:rPr lang="cs-CZ" sz="3600" b="1" dirty="0"/>
              <a:t> </a:t>
            </a:r>
            <a:r>
              <a:rPr lang="cs-CZ" sz="3600" b="1" dirty="0" err="1"/>
              <a:t>Silage</a:t>
            </a:r>
            <a:endParaRPr lang="cs-CZ" sz="3600" b="1" dirty="0"/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64EF5691-80FC-4A68-8738-F9F135D2C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878" y="6057028"/>
            <a:ext cx="2913184" cy="646331"/>
          </a:xfrm>
          <a:prstGeom prst="rect">
            <a:avLst/>
          </a:prstGeom>
          <a:gradFill rotWithShape="1">
            <a:gsLst>
              <a:gs pos="0">
                <a:srgbClr val="99CC00">
                  <a:gamma/>
                  <a:shade val="46275"/>
                  <a:invGamma/>
                </a:srgbClr>
              </a:gs>
              <a:gs pos="50000">
                <a:srgbClr val="99CC00"/>
              </a:gs>
              <a:gs pos="100000">
                <a:srgbClr val="99CC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36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Oxygen</a:t>
            </a:r>
            <a:r>
              <a:rPr lang="en-IE" sz="36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!</a:t>
            </a:r>
            <a:endParaRPr lang="en-US" sz="3600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0" name="Picture 6" descr="MCj03479450000[1]">
            <a:extLst>
              <a:ext uri="{FF2B5EF4-FFF2-40B4-BE49-F238E27FC236}">
                <a16:creationId xmlns:a16="http://schemas.microsoft.com/office/drawing/2014/main" id="{E3297152-BB13-4AA7-8E3E-2798D9321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487" y="6040933"/>
            <a:ext cx="827575" cy="66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331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19" y="1295400"/>
            <a:ext cx="8902005" cy="53736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 err="1"/>
              <a:t>Private</a:t>
            </a:r>
            <a:r>
              <a:rPr lang="cs-CZ" sz="1800" b="1" dirty="0"/>
              <a:t> </a:t>
            </a:r>
            <a:r>
              <a:rPr lang="cs-CZ" sz="1800" b="1" dirty="0" err="1"/>
              <a:t>registered</a:t>
            </a:r>
            <a:r>
              <a:rPr lang="cs-CZ" sz="1800" b="1" dirty="0"/>
              <a:t> </a:t>
            </a:r>
            <a:r>
              <a:rPr lang="cs-CZ" sz="1800" b="1" dirty="0" err="1"/>
              <a:t>brand</a:t>
            </a:r>
            <a:r>
              <a:rPr lang="cs-CZ" sz="1800" b="1" dirty="0"/>
              <a:t> </a:t>
            </a:r>
            <a:r>
              <a:rPr lang="cs-CZ" sz="1800" b="1" dirty="0" err="1"/>
              <a:t>of</a:t>
            </a:r>
            <a:r>
              <a:rPr lang="cs-CZ" sz="1800" b="1" dirty="0"/>
              <a:t> </a:t>
            </a:r>
            <a:r>
              <a:rPr lang="cs-CZ" sz="1800" b="1" dirty="0" err="1"/>
              <a:t>the</a:t>
            </a:r>
            <a:r>
              <a:rPr lang="cs-CZ" sz="1800" b="1" dirty="0"/>
              <a:t> </a:t>
            </a:r>
            <a:r>
              <a:rPr lang="cs-CZ" sz="1800" b="1" dirty="0" err="1"/>
              <a:t>silage</a:t>
            </a:r>
            <a:r>
              <a:rPr lang="cs-CZ" sz="1800" b="1" dirty="0"/>
              <a:t> </a:t>
            </a:r>
            <a:r>
              <a:rPr lang="cs-CZ" sz="1800" b="1" dirty="0" err="1"/>
              <a:t>inoculant</a:t>
            </a:r>
            <a:r>
              <a:rPr lang="cs-CZ" sz="1800" b="1" dirty="0"/>
              <a:t> </a:t>
            </a:r>
            <a:r>
              <a:rPr lang="cs-CZ" sz="1800" b="1" dirty="0" err="1"/>
              <a:t>product</a:t>
            </a:r>
            <a:r>
              <a:rPr lang="cs-CZ" sz="1800" b="1" dirty="0"/>
              <a:t> line</a:t>
            </a:r>
          </a:p>
          <a:p>
            <a:pPr>
              <a:defRPr/>
            </a:pPr>
            <a:r>
              <a:rPr lang="cs-CZ" sz="1800" b="1" dirty="0" err="1"/>
              <a:t>Specially</a:t>
            </a:r>
            <a:r>
              <a:rPr lang="cs-CZ" sz="1800" b="1" dirty="0"/>
              <a:t> </a:t>
            </a:r>
            <a:r>
              <a:rPr lang="cs-CZ" sz="1800" b="1" dirty="0" err="1"/>
              <a:t>selected</a:t>
            </a:r>
            <a:r>
              <a:rPr lang="cs-CZ" sz="1800" b="1" dirty="0"/>
              <a:t> </a:t>
            </a:r>
            <a:r>
              <a:rPr lang="cs-CZ" sz="1800" b="1" dirty="0" err="1"/>
              <a:t>strains</a:t>
            </a:r>
            <a:r>
              <a:rPr lang="cs-CZ" sz="1800" b="1" dirty="0"/>
              <a:t> </a:t>
            </a:r>
            <a:r>
              <a:rPr lang="cs-CZ" sz="1800" b="1" dirty="0" err="1"/>
              <a:t>of</a:t>
            </a:r>
            <a:r>
              <a:rPr lang="cs-CZ" sz="1800" b="1" dirty="0"/>
              <a:t> </a:t>
            </a:r>
            <a:r>
              <a:rPr lang="cs-CZ" sz="1800" b="1" dirty="0" err="1"/>
              <a:t>bacteria</a:t>
            </a:r>
            <a:endParaRPr lang="cs-CZ" sz="1800" b="1" dirty="0"/>
          </a:p>
          <a:p>
            <a:pPr>
              <a:defRPr/>
            </a:pPr>
            <a:r>
              <a:rPr lang="cs-CZ" sz="1800" b="1" dirty="0" err="1"/>
              <a:t>High</a:t>
            </a:r>
            <a:r>
              <a:rPr lang="cs-CZ" sz="1800" b="1" dirty="0"/>
              <a:t> </a:t>
            </a:r>
            <a:r>
              <a:rPr lang="cs-CZ" sz="1800" b="1" dirty="0" err="1"/>
              <a:t>enzymes</a:t>
            </a:r>
            <a:r>
              <a:rPr lang="cs-CZ" sz="1800" b="1" dirty="0"/>
              <a:t> </a:t>
            </a:r>
            <a:r>
              <a:rPr lang="cs-CZ" sz="1800" b="1" dirty="0" err="1"/>
              <a:t>activity</a:t>
            </a:r>
            <a:endParaRPr lang="cs-CZ" sz="1800" b="1" dirty="0"/>
          </a:p>
          <a:p>
            <a:pPr>
              <a:defRPr/>
            </a:pPr>
            <a:r>
              <a:rPr lang="cs-CZ" sz="1800" b="1" dirty="0" err="1"/>
              <a:t>Increases</a:t>
            </a:r>
            <a:r>
              <a:rPr lang="cs-CZ" sz="1800" b="1" dirty="0"/>
              <a:t> </a:t>
            </a:r>
            <a:r>
              <a:rPr lang="cs-CZ" sz="1800" b="1" dirty="0" err="1"/>
              <a:t>the</a:t>
            </a:r>
            <a:r>
              <a:rPr lang="cs-CZ" sz="1800" b="1" dirty="0"/>
              <a:t> </a:t>
            </a:r>
            <a:r>
              <a:rPr lang="cs-CZ" sz="1800" b="1" dirty="0" err="1"/>
              <a:t>silage</a:t>
            </a:r>
            <a:r>
              <a:rPr lang="cs-CZ" sz="1800" b="1" dirty="0"/>
              <a:t> </a:t>
            </a:r>
            <a:r>
              <a:rPr lang="cs-CZ" sz="1800" b="1" dirty="0" err="1"/>
              <a:t>palatability</a:t>
            </a:r>
            <a:r>
              <a:rPr lang="cs-CZ" sz="1800" b="1" dirty="0"/>
              <a:t> + DMI</a:t>
            </a:r>
          </a:p>
          <a:p>
            <a:pPr>
              <a:defRPr/>
            </a:pPr>
            <a:r>
              <a:rPr lang="cs-CZ" sz="1800" b="1" dirty="0" err="1"/>
              <a:t>Suitable</a:t>
            </a:r>
            <a:r>
              <a:rPr lang="cs-CZ" sz="1800" b="1" dirty="0"/>
              <a:t> </a:t>
            </a:r>
            <a:r>
              <a:rPr lang="cs-CZ" sz="1800" b="1" dirty="0" err="1"/>
              <a:t>even</a:t>
            </a:r>
            <a:r>
              <a:rPr lang="cs-CZ" sz="1800" b="1" dirty="0"/>
              <a:t> </a:t>
            </a:r>
            <a:r>
              <a:rPr lang="cs-CZ" sz="1800" b="1" dirty="0" err="1"/>
              <a:t>for</a:t>
            </a:r>
            <a:r>
              <a:rPr lang="cs-CZ" sz="1800" b="1" dirty="0"/>
              <a:t> „</a:t>
            </a:r>
            <a:r>
              <a:rPr lang="cs-CZ" sz="1800" b="1" dirty="0" err="1"/>
              <a:t>older</a:t>
            </a:r>
            <a:r>
              <a:rPr lang="cs-CZ" sz="1800" b="1" dirty="0"/>
              <a:t>“ </a:t>
            </a:r>
            <a:r>
              <a:rPr lang="cs-CZ" sz="1800" b="1" dirty="0" err="1"/>
              <a:t>vegetation</a:t>
            </a:r>
            <a:endParaRPr lang="cs-CZ" sz="1800" b="1" dirty="0"/>
          </a:p>
          <a:p>
            <a:pPr>
              <a:defRPr/>
            </a:pPr>
            <a:r>
              <a:rPr lang="cs-CZ" sz="1800" b="1" dirty="0" err="1"/>
              <a:t>Effective</a:t>
            </a:r>
            <a:r>
              <a:rPr lang="cs-CZ" sz="1800" b="1" dirty="0"/>
              <a:t> </a:t>
            </a:r>
            <a:r>
              <a:rPr lang="cs-CZ" sz="1800" b="1" dirty="0" err="1"/>
              <a:t>even</a:t>
            </a:r>
            <a:r>
              <a:rPr lang="cs-CZ" sz="1800" b="1" dirty="0"/>
              <a:t> </a:t>
            </a:r>
            <a:r>
              <a:rPr lang="cs-CZ" sz="1800" b="1" dirty="0" err="1"/>
              <a:t>at</a:t>
            </a:r>
            <a:r>
              <a:rPr lang="cs-CZ" sz="1800" b="1" dirty="0"/>
              <a:t> </a:t>
            </a:r>
            <a:r>
              <a:rPr lang="cs-CZ" sz="1800" b="1" dirty="0" err="1"/>
              <a:t>higher</a:t>
            </a:r>
            <a:r>
              <a:rPr lang="cs-CZ" sz="1800" b="1" dirty="0"/>
              <a:t> dry </a:t>
            </a:r>
            <a:r>
              <a:rPr lang="cs-CZ" sz="1800" b="1" dirty="0" err="1"/>
              <a:t>matter</a:t>
            </a:r>
            <a:endParaRPr lang="cs-CZ" sz="1800" b="1" dirty="0"/>
          </a:p>
          <a:p>
            <a:pPr>
              <a:defRPr/>
            </a:pPr>
            <a:r>
              <a:rPr lang="cs-CZ" sz="1800" b="1" dirty="0" err="1"/>
              <a:t>Increases</a:t>
            </a:r>
            <a:r>
              <a:rPr lang="cs-CZ" sz="1800" b="1" dirty="0"/>
              <a:t> aerobic stability </a:t>
            </a:r>
            <a:r>
              <a:rPr lang="cs-CZ" sz="1800" b="1" dirty="0" err="1"/>
              <a:t>at</a:t>
            </a:r>
            <a:r>
              <a:rPr lang="cs-CZ" sz="1800" b="1" dirty="0"/>
              <a:t> </a:t>
            </a:r>
            <a:r>
              <a:rPr lang="cs-CZ" sz="1800" b="1" dirty="0" err="1"/>
              <a:t>the</a:t>
            </a:r>
            <a:r>
              <a:rPr lang="cs-CZ" sz="1800" b="1" dirty="0"/>
              <a:t> </a:t>
            </a:r>
            <a:r>
              <a:rPr lang="cs-CZ" sz="1800" b="1" dirty="0" err="1"/>
              <a:t>feedout</a:t>
            </a:r>
            <a:r>
              <a:rPr lang="cs-CZ" sz="1800" b="1" dirty="0"/>
              <a:t> </a:t>
            </a:r>
            <a:r>
              <a:rPr lang="cs-CZ" sz="1800" b="1" dirty="0" err="1"/>
              <a:t>time</a:t>
            </a:r>
            <a:r>
              <a:rPr lang="cs-CZ" sz="1800" b="1" dirty="0"/>
              <a:t> – direct </a:t>
            </a:r>
            <a:r>
              <a:rPr lang="cs-CZ" sz="1800" b="1" dirty="0" err="1"/>
              <a:t>effect</a:t>
            </a:r>
            <a:r>
              <a:rPr lang="cs-CZ" sz="1800" b="1" dirty="0"/>
              <a:t> </a:t>
            </a:r>
            <a:br>
              <a:rPr lang="cs-CZ" sz="1800" b="1" dirty="0"/>
            </a:br>
            <a:r>
              <a:rPr lang="cs-CZ" sz="1800" b="1" dirty="0" err="1"/>
              <a:t>of</a:t>
            </a:r>
            <a:r>
              <a:rPr lang="cs-CZ" sz="1800" b="1" dirty="0"/>
              <a:t> </a:t>
            </a:r>
            <a:r>
              <a:rPr lang="cs-CZ" sz="1800" b="1" i="1" dirty="0" err="1"/>
              <a:t>Lactobacillus</a:t>
            </a:r>
            <a:r>
              <a:rPr lang="cs-CZ" sz="1800" b="1" i="1" dirty="0"/>
              <a:t> </a:t>
            </a:r>
            <a:r>
              <a:rPr lang="cs-CZ" sz="1800" b="1" i="1" dirty="0" err="1"/>
              <a:t>buchneri</a:t>
            </a:r>
            <a:r>
              <a:rPr lang="cs-CZ" sz="1800" b="1" i="1" dirty="0"/>
              <a:t> 40788 </a:t>
            </a:r>
            <a:r>
              <a:rPr lang="cs-CZ" sz="1800" b="1" dirty="0"/>
              <a:t>(</a:t>
            </a:r>
            <a:r>
              <a:rPr lang="cs-CZ" sz="1800" b="1" dirty="0" err="1"/>
              <a:t>patented</a:t>
            </a:r>
            <a:r>
              <a:rPr lang="cs-CZ" sz="1800" b="1" dirty="0"/>
              <a:t>)</a:t>
            </a:r>
            <a:endParaRPr lang="cs-CZ" sz="2400" b="1" dirty="0"/>
          </a:p>
          <a:p>
            <a:pPr marL="0" indent="0">
              <a:buNone/>
              <a:defRPr/>
            </a:pPr>
            <a:endParaRPr lang="cs-CZ" sz="2400" dirty="0"/>
          </a:p>
          <a:p>
            <a:pPr marL="0" indent="0">
              <a:buNone/>
              <a:defRPr/>
            </a:pPr>
            <a:endParaRPr lang="cs-CZ" sz="1800" dirty="0"/>
          </a:p>
        </p:txBody>
      </p:sp>
      <p:sp>
        <p:nvSpPr>
          <p:cNvPr id="4" name="Nadpis 1"/>
          <p:cNvSpPr txBox="1">
            <a:spLocks/>
          </p:cNvSpPr>
          <p:nvPr/>
        </p:nvSpPr>
        <p:spPr bwMode="auto">
          <a:xfrm>
            <a:off x="251519" y="332656"/>
            <a:ext cx="3974650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cs-CZ" altLang="en-US" b="1" dirty="0" err="1">
                <a:solidFill>
                  <a:srgbClr val="FF9900"/>
                </a:solidFill>
                <a:latin typeface="Verdana" panose="020B0604030504040204" pitchFamily="34" charset="0"/>
              </a:rPr>
              <a:t>Formasil</a:t>
            </a:r>
            <a:r>
              <a:rPr lang="cs-CZ" altLang="en-US" b="1" baseline="30000" dirty="0">
                <a:solidFill>
                  <a:srgbClr val="FF9900"/>
                </a:solidFill>
                <a:latin typeface="Verdana" panose="020B0604030504040204" pitchFamily="34" charset="0"/>
              </a:rPr>
              <a:t>®</a:t>
            </a:r>
            <a:endParaRPr lang="cs-CZ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 Black"/>
              <a:ea typeface="Myriad Pro Black"/>
              <a:cs typeface="Myriad Pro Black"/>
              <a:sym typeface="Myriad Pro Black"/>
            </a:endParaRPr>
          </a:p>
        </p:txBody>
      </p:sp>
      <p:graphicFrame>
        <p:nvGraphicFramePr>
          <p:cNvPr id="2" name="Tabulka 4">
            <a:extLst>
              <a:ext uri="{FF2B5EF4-FFF2-40B4-BE49-F238E27FC236}">
                <a16:creationId xmlns:a16="http://schemas.microsoft.com/office/drawing/2014/main" id="{97162E4F-3E00-46AD-A484-4107EFB96EA8}"/>
              </a:ext>
            </a:extLst>
          </p:cNvPr>
          <p:cNvGraphicFramePr>
            <a:graphicFrameLocks noGrp="1"/>
          </p:cNvGraphicFramePr>
          <p:nvPr/>
        </p:nvGraphicFramePr>
        <p:xfrm>
          <a:off x="2030844" y="4696600"/>
          <a:ext cx="5082311" cy="1630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0281">
                  <a:extLst>
                    <a:ext uri="{9D8B030D-6E8A-4147-A177-3AD203B41FA5}">
                      <a16:colId xmlns:a16="http://schemas.microsoft.com/office/drawing/2014/main" val="2886579967"/>
                    </a:ext>
                  </a:extLst>
                </a:gridCol>
                <a:gridCol w="3542030">
                  <a:extLst>
                    <a:ext uri="{9D8B030D-6E8A-4147-A177-3AD203B41FA5}">
                      <a16:colId xmlns:a16="http://schemas.microsoft.com/office/drawing/2014/main" val="10727212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b="1" dirty="0" err="1"/>
                        <a:t>Formasil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Grass, </a:t>
                      </a:r>
                      <a:r>
                        <a:rPr lang="cs-CZ" dirty="0" err="1"/>
                        <a:t>clover-gras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691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b="1" dirty="0" err="1"/>
                        <a:t>Formasil</a:t>
                      </a:r>
                      <a:r>
                        <a:rPr lang="cs-CZ" b="1" dirty="0"/>
                        <a:t> Alfa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err="1"/>
                        <a:t>Alfalfa</a:t>
                      </a:r>
                      <a:r>
                        <a:rPr lang="cs-CZ" dirty="0"/>
                        <a:t>, </a:t>
                      </a:r>
                      <a:r>
                        <a:rPr lang="cs-CZ" dirty="0" err="1"/>
                        <a:t>clover</a:t>
                      </a:r>
                      <a:r>
                        <a:rPr lang="cs-CZ" dirty="0"/>
                        <a:t> (</a:t>
                      </a:r>
                      <a:r>
                        <a:rPr lang="cs-CZ" dirty="0" err="1"/>
                        <a:t>high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crude</a:t>
                      </a:r>
                      <a:r>
                        <a:rPr lang="cs-CZ" dirty="0"/>
                        <a:t> protein)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051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b="1" dirty="0" err="1"/>
                        <a:t>Formasil</a:t>
                      </a:r>
                      <a:r>
                        <a:rPr lang="cs-CZ" b="1" dirty="0"/>
                        <a:t> Cool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1st </a:t>
                      </a:r>
                      <a:r>
                        <a:rPr lang="cs-CZ" dirty="0" err="1"/>
                        <a:t>cut</a:t>
                      </a:r>
                      <a:r>
                        <a:rPr lang="cs-CZ" dirty="0"/>
                        <a:t> (</a:t>
                      </a:r>
                      <a:r>
                        <a:rPr lang="cs-CZ" dirty="0" err="1"/>
                        <a:t>rezidual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sugars</a:t>
                      </a:r>
                      <a:r>
                        <a:rPr lang="cs-CZ" dirty="0"/>
                        <a:t> – aerobic stability)</a:t>
                      </a:r>
                    </a:p>
                    <a:p>
                      <a:pPr algn="l"/>
                      <a:r>
                        <a:rPr lang="cs-CZ" dirty="0" err="1"/>
                        <a:t>Higher</a:t>
                      </a:r>
                      <a:r>
                        <a:rPr lang="cs-CZ" dirty="0"/>
                        <a:t> dry </a:t>
                      </a:r>
                      <a:r>
                        <a:rPr lang="cs-CZ" dirty="0" err="1"/>
                        <a:t>matter</a:t>
                      </a:r>
                      <a:r>
                        <a:rPr lang="cs-CZ" dirty="0"/>
                        <a:t> – aerobic stability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9553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b="1" dirty="0" err="1"/>
                        <a:t>Formasil</a:t>
                      </a:r>
                      <a:r>
                        <a:rPr lang="cs-CZ" b="1" dirty="0"/>
                        <a:t> </a:t>
                      </a:r>
                      <a:r>
                        <a:rPr lang="cs-CZ" b="1" dirty="0" err="1"/>
                        <a:t>Maize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err="1"/>
                        <a:t>corn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821189"/>
                  </a:ext>
                </a:extLst>
              </a:tr>
            </a:tbl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E630DA7C-6497-450C-A89D-8465967C3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1" y="4208024"/>
            <a:ext cx="1842661" cy="260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9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Skupina 33"/>
          <p:cNvGrpSpPr>
            <a:grpSpLocks/>
          </p:cNvGrpSpPr>
          <p:nvPr/>
        </p:nvGrpSpPr>
        <p:grpSpPr bwMode="auto">
          <a:xfrm>
            <a:off x="539750" y="981075"/>
            <a:ext cx="8064500" cy="4750019"/>
            <a:chOff x="467544" y="1556792"/>
            <a:chExt cx="8064896" cy="4751006"/>
          </a:xfrm>
        </p:grpSpPr>
        <p:grpSp>
          <p:nvGrpSpPr>
            <p:cNvPr id="5123" name="Skupina 32"/>
            <p:cNvGrpSpPr>
              <a:grpSpLocks/>
            </p:cNvGrpSpPr>
            <p:nvPr/>
          </p:nvGrpSpPr>
          <p:grpSpPr bwMode="auto">
            <a:xfrm>
              <a:off x="2195736" y="1916832"/>
              <a:ext cx="4752528" cy="3744416"/>
              <a:chOff x="2195736" y="1916832"/>
              <a:chExt cx="4752528" cy="3744416"/>
            </a:xfrm>
          </p:grpSpPr>
          <p:grpSp>
            <p:nvGrpSpPr>
              <p:cNvPr id="5131" name="Skupina 5"/>
              <p:cNvGrpSpPr>
                <a:grpSpLocks/>
              </p:cNvGrpSpPr>
              <p:nvPr/>
            </p:nvGrpSpPr>
            <p:grpSpPr bwMode="auto">
              <a:xfrm>
                <a:off x="3491881" y="2996954"/>
                <a:ext cx="2160693" cy="1656106"/>
                <a:chOff x="3491881" y="2996954"/>
                <a:chExt cx="2160693" cy="1656106"/>
              </a:xfrm>
            </p:grpSpPr>
            <p:sp>
              <p:nvSpPr>
                <p:cNvPr id="4" name="Elipsa 3"/>
                <p:cNvSpPr/>
                <p:nvPr/>
              </p:nvSpPr>
              <p:spPr bwMode="auto">
                <a:xfrm>
                  <a:off x="3491881" y="2996954"/>
                  <a:ext cx="2160693" cy="1656106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cs-CZ"/>
                </a:p>
              </p:txBody>
            </p:sp>
            <p:sp>
              <p:nvSpPr>
                <p:cNvPr id="5" name="TextovéPole 4"/>
                <p:cNvSpPr txBox="1"/>
                <p:nvPr/>
              </p:nvSpPr>
              <p:spPr>
                <a:xfrm>
                  <a:off x="3636350" y="3284351"/>
                  <a:ext cx="1800313" cy="1077442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cs-CZ" sz="3200" dirty="0" err="1"/>
                    <a:t>Quality</a:t>
                  </a:r>
                  <a:r>
                    <a:rPr lang="cs-CZ" sz="3200" dirty="0"/>
                    <a:t> </a:t>
                  </a:r>
                  <a:r>
                    <a:rPr lang="cs-CZ" sz="3200" dirty="0" err="1"/>
                    <a:t>of</a:t>
                  </a:r>
                  <a:r>
                    <a:rPr lang="cs-CZ" sz="3200" dirty="0"/>
                    <a:t> </a:t>
                  </a:r>
                  <a:r>
                    <a:rPr lang="cs-CZ" sz="3200" dirty="0" err="1"/>
                    <a:t>silage</a:t>
                  </a:r>
                  <a:endParaRPr lang="cs-CZ" sz="3200" dirty="0"/>
                </a:p>
              </p:txBody>
            </p:sp>
          </p:grpSp>
          <p:cxnSp>
            <p:nvCxnSpPr>
              <p:cNvPr id="5132" name="Přímá spojovací šipka 7"/>
              <p:cNvCxnSpPr>
                <a:cxnSpLocks noChangeShapeType="1"/>
                <a:stCxn id="4" idx="1"/>
              </p:cNvCxnSpPr>
              <p:nvPr/>
            </p:nvCxnSpPr>
            <p:spPr bwMode="auto">
              <a:xfrm flipH="1" flipV="1">
                <a:off x="2699792" y="2492896"/>
                <a:ext cx="1108448" cy="746598"/>
              </a:xfrm>
              <a:prstGeom prst="straightConnector1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33" name="Přímá spojovací šipka 8"/>
              <p:cNvCxnSpPr>
                <a:cxnSpLocks noChangeShapeType="1"/>
              </p:cNvCxnSpPr>
              <p:nvPr/>
            </p:nvCxnSpPr>
            <p:spPr bwMode="auto">
              <a:xfrm flipH="1" flipV="1">
                <a:off x="4283968" y="1916832"/>
                <a:ext cx="172344" cy="1106638"/>
              </a:xfrm>
              <a:prstGeom prst="straightConnector1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34" name="Přímá spojovací šipka 10"/>
              <p:cNvCxnSpPr>
                <a:cxnSpLocks noChangeShapeType="1"/>
              </p:cNvCxnSpPr>
              <p:nvPr/>
            </p:nvCxnSpPr>
            <p:spPr bwMode="auto">
              <a:xfrm flipV="1">
                <a:off x="5292080" y="2276872"/>
                <a:ext cx="691752" cy="962622"/>
              </a:xfrm>
              <a:prstGeom prst="straightConnector1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35" name="Přímá spojovací šipka 12"/>
              <p:cNvCxnSpPr>
                <a:cxnSpLocks noChangeShapeType="1"/>
              </p:cNvCxnSpPr>
              <p:nvPr/>
            </p:nvCxnSpPr>
            <p:spPr bwMode="auto">
              <a:xfrm>
                <a:off x="5652120" y="4005064"/>
                <a:ext cx="1296144" cy="144016"/>
              </a:xfrm>
              <a:prstGeom prst="straightConnector1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36" name="Přímá spojovací šipka 15"/>
              <p:cNvCxnSpPr>
                <a:cxnSpLocks noChangeShapeType="1"/>
              </p:cNvCxnSpPr>
              <p:nvPr/>
            </p:nvCxnSpPr>
            <p:spPr bwMode="auto">
              <a:xfrm flipH="1">
                <a:off x="2195736" y="4077072"/>
                <a:ext cx="1368152" cy="144016"/>
              </a:xfrm>
              <a:prstGeom prst="straightConnector1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37" name="Přímá spojovací šipka 19"/>
              <p:cNvCxnSpPr>
                <a:cxnSpLocks noChangeShapeType="1"/>
              </p:cNvCxnSpPr>
              <p:nvPr/>
            </p:nvCxnSpPr>
            <p:spPr bwMode="auto">
              <a:xfrm flipH="1">
                <a:off x="3707904" y="4581128"/>
                <a:ext cx="460376" cy="1080120"/>
              </a:xfrm>
              <a:prstGeom prst="straightConnector1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38" name="Přímá spojovací šipka 22"/>
              <p:cNvCxnSpPr>
                <a:cxnSpLocks noChangeShapeType="1"/>
              </p:cNvCxnSpPr>
              <p:nvPr/>
            </p:nvCxnSpPr>
            <p:spPr bwMode="auto">
              <a:xfrm>
                <a:off x="5076056" y="4581128"/>
                <a:ext cx="691752" cy="981594"/>
              </a:xfrm>
              <a:prstGeom prst="straightConnector1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6" name="TextovéPole 25"/>
            <p:cNvSpPr txBox="1"/>
            <p:nvPr/>
          </p:nvSpPr>
          <p:spPr>
            <a:xfrm>
              <a:off x="3347410" y="1556792"/>
              <a:ext cx="1944783" cy="369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dirty="0"/>
                <a:t>Rumen stability</a:t>
              </a:r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5939926" y="1988682"/>
              <a:ext cx="1852068" cy="3694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dirty="0" err="1"/>
                <a:t>Healthy</a:t>
              </a:r>
              <a:r>
                <a:rPr lang="cs-CZ" dirty="0"/>
                <a:t> </a:t>
              </a:r>
              <a:r>
                <a:rPr lang="cs-CZ" dirty="0" err="1"/>
                <a:t>animals</a:t>
              </a:r>
              <a:endParaRPr lang="cs-CZ" dirty="0"/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6803568" y="3933774"/>
              <a:ext cx="1728872" cy="92352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cs-CZ" dirty="0" err="1"/>
                <a:t>Costs</a:t>
              </a:r>
              <a:r>
                <a:rPr lang="cs-CZ" dirty="0"/>
                <a:t> </a:t>
              </a:r>
              <a:r>
                <a:rPr lang="cs-CZ" dirty="0" err="1"/>
                <a:t>of</a:t>
              </a:r>
              <a:r>
                <a:rPr lang="cs-CZ" dirty="0"/>
                <a:t> </a:t>
              </a:r>
              <a:r>
                <a:rPr lang="cs-CZ" dirty="0" err="1"/>
                <a:t>veterinary</a:t>
              </a:r>
              <a:r>
                <a:rPr lang="cs-CZ" dirty="0"/>
                <a:t> </a:t>
              </a:r>
              <a:r>
                <a:rPr lang="cs-CZ" dirty="0" err="1"/>
                <a:t>services</a:t>
              </a:r>
              <a:endParaRPr lang="cs-CZ" dirty="0"/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5795456" y="5373935"/>
              <a:ext cx="1728873" cy="369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dirty="0"/>
                <a:t>Fertility</a:t>
              </a:r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2412327" y="5661333"/>
              <a:ext cx="2087665" cy="6464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cs-CZ" dirty="0" err="1"/>
                <a:t>Costs</a:t>
              </a:r>
              <a:r>
                <a:rPr lang="cs-CZ" dirty="0"/>
                <a:t> </a:t>
              </a:r>
              <a:r>
                <a:rPr lang="cs-CZ" dirty="0" err="1"/>
                <a:t>of</a:t>
              </a:r>
              <a:r>
                <a:rPr lang="cs-CZ" dirty="0"/>
                <a:t> </a:t>
              </a:r>
              <a:r>
                <a:rPr lang="cs-CZ" dirty="0" err="1"/>
                <a:t>compound</a:t>
              </a:r>
              <a:r>
                <a:rPr lang="cs-CZ" dirty="0"/>
                <a:t> </a:t>
              </a:r>
              <a:r>
                <a:rPr lang="cs-CZ" dirty="0" err="1"/>
                <a:t>feeds</a:t>
              </a:r>
              <a:endParaRPr lang="cs-CZ" dirty="0"/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467544" y="4005226"/>
              <a:ext cx="1728873" cy="3683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cs-CZ" dirty="0" err="1"/>
                <a:t>Toxins</a:t>
              </a:r>
              <a:endParaRPr lang="cs-CZ" dirty="0"/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891630" y="2204627"/>
              <a:ext cx="1908726" cy="3694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dirty="0"/>
                <a:t>Stress </a:t>
              </a:r>
              <a:r>
                <a:rPr lang="cs-CZ" dirty="0" err="1"/>
                <a:t>of</a:t>
              </a:r>
              <a:r>
                <a:rPr lang="cs-CZ" dirty="0"/>
                <a:t> </a:t>
              </a:r>
              <a:r>
                <a:rPr lang="cs-CZ" dirty="0" err="1"/>
                <a:t>farmer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385048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>
            <a:extLst>
              <a:ext uri="{FF2B5EF4-FFF2-40B4-BE49-F238E27FC236}">
                <a16:creationId xmlns:a16="http://schemas.microsoft.com/office/drawing/2014/main" id="{3B24C1D3-13D8-4D4F-907C-AA4CC0B3A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75" y="446649"/>
            <a:ext cx="824010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4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Formasil</a:t>
            </a:r>
            <a:r>
              <a:rPr lang="cs-CZ" altLang="en-US" sz="4400" b="1" baseline="300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® </a:t>
            </a:r>
            <a:r>
              <a:rPr lang="cs-CZ" altLang="en-US" sz="4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MAIZE</a:t>
            </a:r>
          </a:p>
        </p:txBody>
      </p:sp>
      <p:sp>
        <p:nvSpPr>
          <p:cNvPr id="18436" name="TextBox 1">
            <a:extLst>
              <a:ext uri="{FF2B5EF4-FFF2-40B4-BE49-F238E27FC236}">
                <a16:creationId xmlns:a16="http://schemas.microsoft.com/office/drawing/2014/main" id="{4817F86E-D164-484E-9B1E-EBE98E77A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75" y="1520825"/>
            <a:ext cx="29384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2000" b="1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</a:rPr>
              <a:t>CORN SILAGE</a:t>
            </a:r>
          </a:p>
        </p:txBody>
      </p:sp>
      <p:sp>
        <p:nvSpPr>
          <p:cNvPr id="18437" name="TextBox 1">
            <a:extLst>
              <a:ext uri="{FF2B5EF4-FFF2-40B4-BE49-F238E27FC236}">
                <a16:creationId xmlns:a16="http://schemas.microsoft.com/office/drawing/2014/main" id="{62E4C939-E756-4349-B94E-C75E38644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658" y="1970835"/>
            <a:ext cx="8468248" cy="263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algn="just" eaLnBrk="1" hangingPunct="1">
              <a:lnSpc>
                <a:spcPct val="150000"/>
              </a:lnSpc>
              <a:buFontTx/>
              <a:buChar char="-"/>
            </a:pPr>
            <a:r>
              <a:rPr lang="cs-CZ" altLang="en-US" sz="1400" b="1" dirty="0" err="1">
                <a:latin typeface="Verdana" panose="020B0604030504040204" pitchFamily="34" charset="0"/>
              </a:rPr>
              <a:t>Biological</a:t>
            </a:r>
            <a:r>
              <a:rPr lang="cs-CZ" altLang="en-US" sz="1400" b="1" dirty="0">
                <a:latin typeface="Verdana" panose="020B0604030504040204" pitchFamily="34" charset="0"/>
              </a:rPr>
              <a:t> </a:t>
            </a:r>
            <a:r>
              <a:rPr lang="cs-CZ" altLang="en-US" sz="1400" b="1" dirty="0" err="1">
                <a:latin typeface="Verdana" panose="020B0604030504040204" pitchFamily="34" charset="0"/>
              </a:rPr>
              <a:t>inoculant</a:t>
            </a:r>
            <a:r>
              <a:rPr lang="cs-CZ" altLang="en-US" sz="1400" b="1" dirty="0">
                <a:latin typeface="Verdana" panose="020B0604030504040204" pitchFamily="34" charset="0"/>
              </a:rPr>
              <a:t> </a:t>
            </a:r>
            <a:r>
              <a:rPr lang="cs-CZ" altLang="en-US" sz="1400" b="1" dirty="0" err="1">
                <a:latin typeface="Verdana" panose="020B0604030504040204" pitchFamily="34" charset="0"/>
              </a:rPr>
              <a:t>for</a:t>
            </a:r>
            <a:r>
              <a:rPr lang="cs-CZ" altLang="en-US" sz="1400" b="1" dirty="0">
                <a:latin typeface="Verdana" panose="020B0604030504040204" pitchFamily="34" charset="0"/>
              </a:rPr>
              <a:t> </a:t>
            </a:r>
            <a:r>
              <a:rPr lang="cs-CZ" altLang="en-US" sz="1400" b="1" dirty="0" err="1">
                <a:latin typeface="Verdana" panose="020B0604030504040204" pitchFamily="34" charset="0"/>
              </a:rPr>
              <a:t>corn</a:t>
            </a:r>
            <a:r>
              <a:rPr lang="cs-CZ" altLang="en-US" sz="1400" b="1" dirty="0">
                <a:latin typeface="Verdana" panose="020B0604030504040204" pitchFamily="34" charset="0"/>
              </a:rPr>
              <a:t> </a:t>
            </a:r>
            <a:r>
              <a:rPr lang="cs-CZ" altLang="en-US" sz="1400" b="1" dirty="0" err="1">
                <a:latin typeface="Verdana" panose="020B0604030504040204" pitchFamily="34" charset="0"/>
              </a:rPr>
              <a:t>silage</a:t>
            </a:r>
            <a:r>
              <a:rPr lang="cs-CZ" altLang="en-US" sz="1400" b="1" dirty="0">
                <a:latin typeface="Verdana" panose="020B0604030504040204" pitchFamily="34" charset="0"/>
              </a:rPr>
              <a:t> </a:t>
            </a:r>
            <a:r>
              <a:rPr lang="cs-CZ" altLang="en-US" sz="1400" b="1" dirty="0" err="1">
                <a:latin typeface="Verdana" panose="020B0604030504040204" pitchFamily="34" charset="0"/>
              </a:rPr>
              <a:t>preservation</a:t>
            </a:r>
            <a:endParaRPr lang="cs-CZ" altLang="en-US" sz="1400" b="1" dirty="0">
              <a:latin typeface="Verdana" panose="020B0604030504040204" pitchFamily="34" charset="0"/>
            </a:endParaRPr>
          </a:p>
          <a:p>
            <a:pPr marL="285750" indent="-285750" algn="just" eaLnBrk="1" hangingPunct="1">
              <a:lnSpc>
                <a:spcPct val="150000"/>
              </a:lnSpc>
              <a:buFontTx/>
              <a:buChar char="-"/>
            </a:pPr>
            <a:r>
              <a:rPr lang="cs-CZ" altLang="en-US" sz="1400" b="1" dirty="0" err="1">
                <a:latin typeface="Verdana" panose="020B0604030504040204" pitchFamily="34" charset="0"/>
              </a:rPr>
              <a:t>Contains</a:t>
            </a:r>
            <a:r>
              <a:rPr lang="cs-CZ" altLang="en-US" sz="1400" b="1" dirty="0">
                <a:latin typeface="Verdana" panose="020B0604030504040204" pitchFamily="34" charset="0"/>
              </a:rPr>
              <a:t> 2 </a:t>
            </a:r>
            <a:r>
              <a:rPr lang="cs-CZ" altLang="en-US" sz="1400" b="1" dirty="0" err="1">
                <a:latin typeface="Verdana" panose="020B0604030504040204" pitchFamily="34" charset="0"/>
              </a:rPr>
              <a:t>types</a:t>
            </a:r>
            <a:r>
              <a:rPr lang="cs-CZ" altLang="en-US" sz="1400" b="1" dirty="0">
                <a:latin typeface="Verdana" panose="020B0604030504040204" pitchFamily="34" charset="0"/>
              </a:rPr>
              <a:t> </a:t>
            </a:r>
            <a:r>
              <a:rPr lang="cs-CZ" altLang="en-US" sz="1400" b="1" dirty="0" err="1">
                <a:latin typeface="Verdana" panose="020B0604030504040204" pitchFamily="34" charset="0"/>
              </a:rPr>
              <a:t>of</a:t>
            </a:r>
            <a:r>
              <a:rPr lang="cs-CZ" altLang="en-US" sz="1400" b="1" dirty="0">
                <a:latin typeface="Verdana" panose="020B0604030504040204" pitchFamily="34" charset="0"/>
              </a:rPr>
              <a:t> </a:t>
            </a:r>
            <a:r>
              <a:rPr lang="cs-CZ" altLang="en-US" sz="1400" b="1" dirty="0" err="1">
                <a:latin typeface="Verdana" panose="020B0604030504040204" pitchFamily="34" charset="0"/>
              </a:rPr>
              <a:t>bacteria</a:t>
            </a:r>
            <a:r>
              <a:rPr lang="cs-CZ" altLang="en-US" sz="1400" b="1" dirty="0">
                <a:latin typeface="Verdana" panose="020B0604030504040204" pitchFamily="34" charset="0"/>
              </a:rPr>
              <a:t> </a:t>
            </a:r>
            <a:r>
              <a:rPr lang="cs-CZ" altLang="en-US" sz="1400" b="1" dirty="0" err="1">
                <a:latin typeface="Verdana" panose="020B0604030504040204" pitchFamily="34" charset="0"/>
              </a:rPr>
              <a:t>that</a:t>
            </a:r>
            <a:r>
              <a:rPr lang="cs-CZ" altLang="en-US" sz="1400" b="1" dirty="0">
                <a:latin typeface="Verdana" panose="020B0604030504040204" pitchFamily="34" charset="0"/>
              </a:rPr>
              <a:t> </a:t>
            </a:r>
            <a:r>
              <a:rPr lang="cs-CZ" altLang="en-US" sz="1400" b="1" dirty="0" err="1">
                <a:latin typeface="Verdana" panose="020B0604030504040204" pitchFamily="34" charset="0"/>
              </a:rPr>
              <a:t>complement</a:t>
            </a:r>
            <a:r>
              <a:rPr lang="cs-CZ" altLang="en-US" sz="1400" b="1" dirty="0">
                <a:latin typeface="Verdana" panose="020B0604030504040204" pitchFamily="34" charset="0"/>
              </a:rPr>
              <a:t> </a:t>
            </a:r>
            <a:r>
              <a:rPr lang="cs-CZ" altLang="en-US" sz="1400" b="1" dirty="0" err="1">
                <a:latin typeface="Verdana" panose="020B0604030504040204" pitchFamily="34" charset="0"/>
              </a:rPr>
              <a:t>each</a:t>
            </a:r>
            <a:r>
              <a:rPr lang="cs-CZ" altLang="en-US" sz="1400" b="1" dirty="0">
                <a:latin typeface="Verdana" panose="020B0604030504040204" pitchFamily="34" charset="0"/>
              </a:rPr>
              <a:t> </a:t>
            </a:r>
            <a:r>
              <a:rPr lang="cs-CZ" altLang="en-US" sz="1400" b="1" dirty="0" err="1">
                <a:latin typeface="Verdana" panose="020B0604030504040204" pitchFamily="34" charset="0"/>
              </a:rPr>
              <a:t>other</a:t>
            </a:r>
            <a:endParaRPr lang="cs-CZ" altLang="en-US" sz="1400" b="1" dirty="0">
              <a:latin typeface="Verdana" panose="020B0604030504040204" pitchFamily="34" charset="0"/>
            </a:endParaRPr>
          </a:p>
          <a:p>
            <a:pPr marL="285750" indent="-285750" algn="just" hangingPunct="1">
              <a:lnSpc>
                <a:spcPct val="150000"/>
              </a:lnSpc>
              <a:buFontTx/>
              <a:buChar char="-"/>
            </a:pPr>
            <a:r>
              <a:rPr lang="cs-CZ" altLang="en-US" sz="1400" b="1" i="1" dirty="0" err="1">
                <a:latin typeface="Verdana" panose="020B0604030504040204" pitchFamily="34" charset="0"/>
              </a:rPr>
              <a:t>Pediococcus</a:t>
            </a:r>
            <a:r>
              <a:rPr lang="cs-CZ" altLang="en-US" sz="1400" b="1" i="1" dirty="0">
                <a:latin typeface="Verdana" panose="020B0604030504040204" pitchFamily="34" charset="0"/>
              </a:rPr>
              <a:t> </a:t>
            </a:r>
            <a:r>
              <a:rPr lang="cs-CZ" altLang="en-US" sz="1400" b="1" i="1" dirty="0" err="1">
                <a:latin typeface="Verdana" panose="020B0604030504040204" pitchFamily="34" charset="0"/>
              </a:rPr>
              <a:t>pentosaceus</a:t>
            </a:r>
            <a:r>
              <a:rPr lang="cs-CZ" altLang="en-US" sz="1400" b="1" i="1" dirty="0">
                <a:latin typeface="Verdana" panose="020B0604030504040204" pitchFamily="34" charset="0"/>
              </a:rPr>
              <a:t> NCIMB 12455</a:t>
            </a:r>
          </a:p>
          <a:p>
            <a:pPr marL="285750" indent="-285750" algn="just" eaLnBrk="1" hangingPunct="1">
              <a:lnSpc>
                <a:spcPct val="150000"/>
              </a:lnSpc>
              <a:buFontTx/>
              <a:buChar char="-"/>
            </a:pPr>
            <a:r>
              <a:rPr lang="cs-CZ" altLang="en-US" sz="1400" b="1" i="1" dirty="0" err="1">
                <a:latin typeface="Verdana" panose="020B0604030504040204" pitchFamily="34" charset="0"/>
              </a:rPr>
              <a:t>Lactobacillus</a:t>
            </a:r>
            <a:r>
              <a:rPr lang="cs-CZ" altLang="en-US" sz="1400" b="1" i="1" dirty="0">
                <a:latin typeface="Verdana" panose="020B0604030504040204" pitchFamily="34" charset="0"/>
              </a:rPr>
              <a:t> </a:t>
            </a:r>
            <a:r>
              <a:rPr lang="cs-CZ" altLang="en-US" sz="1400" b="1" i="1" dirty="0" err="1">
                <a:latin typeface="Verdana" panose="020B0604030504040204" pitchFamily="34" charset="0"/>
              </a:rPr>
              <a:t>buchneri</a:t>
            </a:r>
            <a:r>
              <a:rPr lang="cs-CZ" altLang="en-US" sz="1400" b="1" i="1" dirty="0">
                <a:latin typeface="Verdana" panose="020B0604030504040204" pitchFamily="34" charset="0"/>
              </a:rPr>
              <a:t> NCIMB 40788</a:t>
            </a:r>
          </a:p>
          <a:p>
            <a:pPr marL="285750" indent="-285750" algn="just" eaLnBrk="1" hangingPunct="1">
              <a:lnSpc>
                <a:spcPct val="150000"/>
              </a:lnSpc>
              <a:buFontTx/>
              <a:buChar char="-"/>
            </a:pPr>
            <a:r>
              <a:rPr lang="cs-CZ" altLang="en-US" sz="1400" b="1" dirty="0" err="1">
                <a:latin typeface="Verdana" panose="020B0604030504040204" pitchFamily="34" charset="0"/>
              </a:rPr>
              <a:t>Bacterial</a:t>
            </a:r>
            <a:r>
              <a:rPr lang="cs-CZ" altLang="en-US" sz="1400" b="1" dirty="0">
                <a:latin typeface="Verdana" panose="020B0604030504040204" pitchFamily="34" charset="0"/>
              </a:rPr>
              <a:t> </a:t>
            </a:r>
            <a:r>
              <a:rPr lang="cs-CZ" altLang="en-US" sz="1400" b="1" dirty="0" err="1">
                <a:latin typeface="Verdana" panose="020B0604030504040204" pitchFamily="34" charset="0"/>
              </a:rPr>
              <a:t>ferments</a:t>
            </a:r>
            <a:r>
              <a:rPr lang="cs-CZ" altLang="en-US" sz="1400" b="1" dirty="0">
                <a:latin typeface="Verdana" panose="020B0604030504040204" pitchFamily="34" charset="0"/>
              </a:rPr>
              <a:t> </a:t>
            </a:r>
            <a:r>
              <a:rPr lang="cs-CZ" altLang="en-US" sz="1400" b="1" dirty="0" err="1">
                <a:latin typeface="Verdana" panose="020B0604030504040204" pitchFamily="34" charset="0"/>
              </a:rPr>
              <a:t>inhibit</a:t>
            </a:r>
            <a:r>
              <a:rPr lang="cs-CZ" altLang="en-US" sz="1400" b="1" dirty="0">
                <a:latin typeface="Verdana" panose="020B0604030504040204" pitchFamily="34" charset="0"/>
              </a:rPr>
              <a:t> </a:t>
            </a:r>
            <a:r>
              <a:rPr lang="cs-CZ" altLang="en-US" sz="1400" b="1" dirty="0" err="1">
                <a:latin typeface="Verdana" panose="020B0604030504040204" pitchFamily="34" charset="0"/>
              </a:rPr>
              <a:t>yeasts</a:t>
            </a:r>
            <a:r>
              <a:rPr lang="cs-CZ" altLang="en-US" sz="1400" b="1" dirty="0">
                <a:latin typeface="Verdana" panose="020B0604030504040204" pitchFamily="34" charset="0"/>
              </a:rPr>
              <a:t> and </a:t>
            </a:r>
            <a:r>
              <a:rPr lang="cs-CZ" altLang="en-US" sz="1400" b="1" dirty="0" err="1">
                <a:latin typeface="Verdana" panose="020B0604030504040204" pitchFamily="34" charset="0"/>
              </a:rPr>
              <a:t>molds</a:t>
            </a:r>
            <a:endParaRPr lang="cs-CZ" altLang="en-US" sz="1400" b="1" dirty="0">
              <a:latin typeface="Verdana" panose="020B0604030504040204" pitchFamily="34" charset="0"/>
            </a:endParaRPr>
          </a:p>
          <a:p>
            <a:pPr marL="285750" indent="-285750" algn="just" eaLnBrk="1" hangingPunct="1">
              <a:lnSpc>
                <a:spcPct val="150000"/>
              </a:lnSpc>
              <a:buFontTx/>
              <a:buChar char="-"/>
            </a:pPr>
            <a:r>
              <a:rPr lang="cs-CZ" altLang="en-US" sz="1400" b="1" dirty="0" err="1">
                <a:latin typeface="Verdana" panose="020B0604030504040204" pitchFamily="34" charset="0"/>
              </a:rPr>
              <a:t>Yeasts</a:t>
            </a:r>
            <a:r>
              <a:rPr lang="cs-CZ" altLang="en-US" sz="1400" b="1" dirty="0">
                <a:latin typeface="Verdana" panose="020B0604030504040204" pitchFamily="34" charset="0"/>
              </a:rPr>
              <a:t> and </a:t>
            </a:r>
            <a:r>
              <a:rPr lang="cs-CZ" altLang="en-US" sz="1400" b="1" dirty="0" err="1">
                <a:latin typeface="Verdana" panose="020B0604030504040204" pitchFamily="34" charset="0"/>
              </a:rPr>
              <a:t>molds</a:t>
            </a:r>
            <a:r>
              <a:rPr lang="cs-CZ" altLang="en-US" sz="1400" b="1" dirty="0">
                <a:latin typeface="Verdana" panose="020B0604030504040204" pitchFamily="34" charset="0"/>
              </a:rPr>
              <a:t> cause aerobic </a:t>
            </a:r>
            <a:r>
              <a:rPr lang="cs-CZ" altLang="en-US" sz="1400" b="1" dirty="0" err="1">
                <a:latin typeface="Verdana" panose="020B0604030504040204" pitchFamily="34" charset="0"/>
              </a:rPr>
              <a:t>unstability</a:t>
            </a:r>
            <a:r>
              <a:rPr lang="cs-CZ" altLang="en-US" sz="1400" b="1" dirty="0">
                <a:latin typeface="Verdana" panose="020B0604030504040204" pitchFamily="34" charset="0"/>
              </a:rPr>
              <a:t>, </a:t>
            </a:r>
            <a:r>
              <a:rPr lang="cs-CZ" altLang="en-US" sz="1400" b="1" dirty="0" err="1">
                <a:latin typeface="Verdana" panose="020B0604030504040204" pitchFamily="34" charset="0"/>
              </a:rPr>
              <a:t>spoilage</a:t>
            </a:r>
            <a:endParaRPr lang="cs-CZ" altLang="en-US" sz="1400" b="1" dirty="0">
              <a:latin typeface="Verdana" panose="020B0604030504040204" pitchFamily="34" charset="0"/>
            </a:endParaRPr>
          </a:p>
          <a:p>
            <a:pPr marL="285750" indent="-285750" algn="just" eaLnBrk="1" hangingPunct="1">
              <a:lnSpc>
                <a:spcPct val="150000"/>
              </a:lnSpc>
              <a:buFontTx/>
              <a:buChar char="-"/>
            </a:pPr>
            <a:r>
              <a:rPr lang="cs-CZ" altLang="en-US" sz="1400" b="1" dirty="0" err="1">
                <a:latin typeface="Verdana" panose="020B0604030504040204" pitchFamily="34" charset="0"/>
              </a:rPr>
              <a:t>Easy</a:t>
            </a:r>
            <a:r>
              <a:rPr lang="cs-CZ" altLang="en-US" sz="1400" b="1" dirty="0">
                <a:latin typeface="Verdana" panose="020B0604030504040204" pitchFamily="34" charset="0"/>
              </a:rPr>
              <a:t> to use: </a:t>
            </a:r>
            <a:r>
              <a:rPr lang="cs-CZ" altLang="en-US" sz="1400" b="1" dirty="0" err="1">
                <a:latin typeface="Verdana" panose="020B0604030504040204" pitchFamily="34" charset="0"/>
              </a:rPr>
              <a:t>dilution</a:t>
            </a:r>
            <a:r>
              <a:rPr lang="cs-CZ" altLang="en-US" sz="1400" b="1" dirty="0">
                <a:latin typeface="Verdana" panose="020B0604030504040204" pitchFamily="34" charset="0"/>
              </a:rPr>
              <a:t> and </a:t>
            </a:r>
            <a:r>
              <a:rPr lang="cs-CZ" altLang="en-US" sz="1400" b="1" dirty="0" err="1">
                <a:latin typeface="Verdana" panose="020B0604030504040204" pitchFamily="34" charset="0"/>
              </a:rPr>
              <a:t>aplication</a:t>
            </a:r>
            <a:endParaRPr lang="cs-CZ" altLang="en-US" sz="1400" b="1" dirty="0">
              <a:latin typeface="Verdana" panose="020B0604030504040204" pitchFamily="34" charset="0"/>
            </a:endParaRPr>
          </a:p>
          <a:p>
            <a:pPr marL="285750" indent="-285750" algn="just" eaLnBrk="1" hangingPunct="1">
              <a:lnSpc>
                <a:spcPct val="150000"/>
              </a:lnSpc>
              <a:buFontTx/>
              <a:buChar char="-"/>
            </a:pPr>
            <a:r>
              <a:rPr lang="cs-CZ" altLang="en-US" sz="1400" b="1" dirty="0" err="1">
                <a:latin typeface="Verdana" panose="020B0604030504040204" pitchFamily="34" charset="0"/>
              </a:rPr>
              <a:t>The</a:t>
            </a:r>
            <a:r>
              <a:rPr lang="cs-CZ" altLang="en-US" sz="1400" b="1" dirty="0">
                <a:latin typeface="Verdana" panose="020B0604030504040204" pitchFamily="34" charset="0"/>
              </a:rPr>
              <a:t> </a:t>
            </a:r>
            <a:r>
              <a:rPr lang="cs-CZ" altLang="en-US" sz="1400" b="1" dirty="0" err="1">
                <a:latin typeface="Verdana" panose="020B0604030504040204" pitchFamily="34" charset="0"/>
              </a:rPr>
              <a:t>solution</a:t>
            </a:r>
            <a:r>
              <a:rPr lang="cs-CZ" altLang="en-US" sz="1400" b="1" dirty="0">
                <a:latin typeface="Verdana" panose="020B0604030504040204" pitchFamily="34" charset="0"/>
              </a:rPr>
              <a:t> </a:t>
            </a:r>
            <a:r>
              <a:rPr lang="cs-CZ" altLang="en-US" sz="1400" b="1" dirty="0" err="1">
                <a:latin typeface="Verdana" panose="020B0604030504040204" pitchFamily="34" charset="0"/>
              </a:rPr>
              <a:t>usable</a:t>
            </a:r>
            <a:r>
              <a:rPr lang="cs-CZ" altLang="en-US" sz="1400" b="1" dirty="0">
                <a:latin typeface="Verdana" panose="020B0604030504040204" pitchFamily="34" charset="0"/>
              </a:rPr>
              <a:t> </a:t>
            </a:r>
            <a:r>
              <a:rPr lang="cs-CZ" altLang="en-US" sz="1400" b="1" dirty="0" err="1">
                <a:latin typeface="Verdana" panose="020B0604030504040204" pitchFamily="34" charset="0"/>
              </a:rPr>
              <a:t>for</a:t>
            </a:r>
            <a:r>
              <a:rPr lang="cs-CZ" altLang="en-US" sz="1400" b="1" dirty="0">
                <a:latin typeface="Verdana" panose="020B0604030504040204" pitchFamily="34" charset="0"/>
              </a:rPr>
              <a:t> 48 </a:t>
            </a:r>
            <a:r>
              <a:rPr lang="cs-CZ" altLang="en-US" sz="1400" b="1" dirty="0" err="1">
                <a:latin typeface="Verdana" panose="020B0604030504040204" pitchFamily="34" charset="0"/>
              </a:rPr>
              <a:t>hours</a:t>
            </a:r>
            <a:r>
              <a:rPr lang="cs-CZ" altLang="en-US" sz="1400" b="1" dirty="0">
                <a:latin typeface="Verdana" panose="020B0604030504040204" pitchFamily="34" charset="0"/>
              </a:rPr>
              <a:t>.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4E7763E-0C87-47A0-A1E0-6E0D727D60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1"/>
          <a:stretch/>
        </p:blipFill>
        <p:spPr>
          <a:xfrm>
            <a:off x="173422" y="4833674"/>
            <a:ext cx="1775122" cy="183130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BFD0333-2DF6-4CCF-AB79-558891B8C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079" y="2797629"/>
            <a:ext cx="2748058" cy="386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95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7CC6887C-4AF6-4A05-952C-7F88FEC619CB}"/>
              </a:ext>
            </a:extLst>
          </p:cNvPr>
          <p:cNvSpPr txBox="1"/>
          <p:nvPr/>
        </p:nvSpPr>
        <p:spPr>
          <a:xfrm>
            <a:off x="261872" y="1096307"/>
            <a:ext cx="8571766" cy="53860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b="1" dirty="0" err="1">
                <a:solidFill>
                  <a:srgbClr val="FF99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Which</a:t>
            </a:r>
            <a:r>
              <a:rPr lang="cs-CZ" b="1" dirty="0">
                <a:solidFill>
                  <a:srgbClr val="FF99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solidFill>
                  <a:srgbClr val="FF99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silage</a:t>
            </a:r>
            <a:r>
              <a:rPr lang="cs-CZ" b="1" dirty="0">
                <a:solidFill>
                  <a:srgbClr val="FF99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solidFill>
                  <a:srgbClr val="FF99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</a:t>
            </a:r>
            <a:r>
              <a:rPr lang="cs-CZ" b="1" dirty="0">
                <a:solidFill>
                  <a:srgbClr val="FF99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solidFill>
                  <a:srgbClr val="FF99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better</a:t>
            </a:r>
            <a:r>
              <a:rPr lang="cs-CZ" b="1" dirty="0">
                <a:solidFill>
                  <a:srgbClr val="FF99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?</a:t>
            </a:r>
            <a:b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Sil-All – </a:t>
            </a:r>
            <a:r>
              <a:rPr lang="cs-CZ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worse</a:t>
            </a: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analytical</a:t>
            </a: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parameters</a:t>
            </a: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</a:rPr>
              <a:t>, but</a:t>
            </a: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cs-CZ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lower</a:t>
            </a: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cost</a:t>
            </a: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of</a:t>
            </a: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treatment</a:t>
            </a: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per ton (</a:t>
            </a:r>
            <a:r>
              <a:rPr lang="cs-CZ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$ 0,4/ton)</a:t>
            </a:r>
            <a:b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cs-CZ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Formasil</a:t>
            </a: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Maize</a:t>
            </a: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b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</a:t>
            </a:r>
            <a:r>
              <a:rPr lang="cs-CZ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better</a:t>
            </a: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parameters</a:t>
            </a:r>
            <a:b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more </a:t>
            </a:r>
            <a:r>
              <a:rPr lang="cs-CZ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sugars</a:t>
            </a: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cs-CZ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less</a:t>
            </a: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undigestible</a:t>
            </a: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fibre</a:t>
            </a:r>
            <a:b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</a:t>
            </a:r>
            <a:r>
              <a:rPr lang="cs-CZ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higher</a:t>
            </a: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palatability</a:t>
            </a:r>
            <a:b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</a:t>
            </a:r>
            <a:r>
              <a:rPr lang="cs-CZ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higher</a:t>
            </a: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</a:t>
            </a: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 </a:t>
            </a:r>
            <a:r>
              <a:rPr lang="cs-CZ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better</a:t>
            </a: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cs-CZ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ration</a:t>
            </a: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cs-CZ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of</a:t>
            </a: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cs-CZ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acids</a:t>
            </a:r>
            <a:b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slightly</a:t>
            </a: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higher</a:t>
            </a: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cs-CZ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costs</a:t>
            </a: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cs-CZ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of</a:t>
            </a: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cs-CZ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treatment</a:t>
            </a: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per ton </a:t>
            </a: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($ 0,93/ton)</a:t>
            </a:r>
            <a:b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cost</a:t>
            </a:r>
            <a:r>
              <a:rPr lang="cs-CZ" sz="1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preservative per ton </a:t>
            </a:r>
            <a:r>
              <a:rPr lang="cs-CZ" sz="1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treated</a:t>
            </a:r>
            <a:r>
              <a:rPr lang="cs-CZ" sz="1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silage</a:t>
            </a:r>
            <a:r>
              <a:rPr lang="cs-CZ" sz="1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cs-CZ" sz="1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1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marginal</a:t>
            </a:r>
            <a:r>
              <a:rPr lang="cs-CZ" sz="1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cost</a:t>
            </a:r>
            <a:b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</a:br>
            <a:endParaRPr lang="cs-CZ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b="1" dirty="0" err="1">
                <a:solidFill>
                  <a:srgbClr val="FF99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cs-CZ" b="1" dirty="0">
                <a:solidFill>
                  <a:srgbClr val="FF99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solidFill>
                  <a:srgbClr val="FF99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price</a:t>
            </a:r>
            <a:r>
              <a:rPr lang="cs-CZ" b="1" dirty="0">
                <a:solidFill>
                  <a:srgbClr val="FF99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solidFill>
                  <a:srgbClr val="FF99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of</a:t>
            </a:r>
            <a:r>
              <a:rPr lang="cs-CZ" b="1" dirty="0">
                <a:solidFill>
                  <a:srgbClr val="FF99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solidFill>
                  <a:srgbClr val="FF99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cs-CZ" b="1" dirty="0">
                <a:solidFill>
                  <a:srgbClr val="FF99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unit </a:t>
            </a:r>
            <a:r>
              <a:rPr lang="cs-CZ" b="1" dirty="0" err="1">
                <a:solidFill>
                  <a:srgbClr val="FF99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of</a:t>
            </a:r>
            <a:r>
              <a:rPr lang="cs-CZ" b="1" dirty="0">
                <a:solidFill>
                  <a:srgbClr val="FF99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RFV </a:t>
            </a:r>
            <a:r>
              <a:rPr lang="cs-CZ" b="1" dirty="0" err="1">
                <a:solidFill>
                  <a:srgbClr val="FF99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relative</a:t>
            </a:r>
            <a:r>
              <a:rPr lang="cs-CZ" b="1" dirty="0">
                <a:solidFill>
                  <a:srgbClr val="FF99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solidFill>
                  <a:srgbClr val="FF99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feed</a:t>
            </a:r>
            <a:r>
              <a:rPr lang="cs-CZ" b="1" dirty="0">
                <a:solidFill>
                  <a:srgbClr val="FF99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solidFill>
                  <a:srgbClr val="FF99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value</a:t>
            </a:r>
            <a:r>
              <a:rPr lang="cs-CZ" b="1" dirty="0">
                <a:solidFill>
                  <a:srgbClr val="FF99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solidFill>
                  <a:srgbClr val="FF99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</a:t>
            </a:r>
            <a:r>
              <a:rPr lang="cs-CZ" b="1" dirty="0">
                <a:solidFill>
                  <a:srgbClr val="FF99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b="1" dirty="0" err="1">
                <a:solidFill>
                  <a:srgbClr val="FF99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decisive</a:t>
            </a:r>
            <a:r>
              <a:rPr lang="cs-CZ" b="1" dirty="0">
                <a:solidFill>
                  <a:srgbClr val="FF99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br>
              <a:rPr lang="cs-CZ" sz="2400" b="1" dirty="0">
                <a:solidFill>
                  <a:srgbClr val="FF99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RFV </a:t>
            </a:r>
            <a:r>
              <a:rPr lang="cs-CZ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value</a:t>
            </a:r>
            <a:b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</a:t>
            </a:r>
            <a:r>
              <a:rPr lang="cs-CZ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prediction</a:t>
            </a: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of</a:t>
            </a: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feed</a:t>
            </a: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digestibility</a:t>
            </a: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and </a:t>
            </a:r>
            <a:r>
              <a:rPr lang="cs-CZ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feed</a:t>
            </a: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usability</a:t>
            </a:r>
            <a:b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</a:t>
            </a:r>
            <a:r>
              <a:rPr lang="cs-CZ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prediction</a:t>
            </a: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of</a:t>
            </a: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milk</a:t>
            </a: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production</a:t>
            </a: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from</a:t>
            </a: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feed</a:t>
            </a:r>
            <a:b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- 1 ton </a:t>
            </a:r>
            <a:r>
              <a:rPr lang="cs-CZ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of</a:t>
            </a: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corn</a:t>
            </a: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silage</a:t>
            </a: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= </a:t>
            </a:r>
            <a:r>
              <a:rPr lang="cs-CZ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$ 43</a:t>
            </a:r>
            <a:endParaRPr lang="cs-CZ" sz="14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cs-CZ" sz="14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</a:t>
            </a:r>
            <a:r>
              <a:rPr lang="cs-CZ" sz="1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Sil-All: </a:t>
            </a:r>
          </a:p>
          <a:p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RFV = 149,1</a:t>
            </a:r>
          </a:p>
          <a:p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</a:t>
            </a:r>
            <a:r>
              <a:rPr lang="cs-CZ" sz="1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 RFV = 0,289 USD</a:t>
            </a:r>
          </a:p>
          <a:p>
            <a:endParaRPr lang="cs-CZ" sz="14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</a:rPr>
              <a:t>	</a:t>
            </a:r>
            <a:r>
              <a:rPr lang="cs-CZ" sz="1400" b="1" u="sng" dirty="0" err="1">
                <a:latin typeface="Calibri" panose="020F0502020204030204" pitchFamily="34" charset="0"/>
                <a:ea typeface="Calibri" panose="020F0502020204030204" pitchFamily="34" charset="0"/>
              </a:rPr>
              <a:t>Formasil</a:t>
            </a:r>
            <a:r>
              <a:rPr lang="cs-CZ" sz="1400" b="1" u="sng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400" b="1" u="sng" dirty="0" err="1">
                <a:latin typeface="Calibri" panose="020F0502020204030204" pitchFamily="34" charset="0"/>
                <a:ea typeface="Calibri" panose="020F0502020204030204" pitchFamily="34" charset="0"/>
              </a:rPr>
              <a:t>Maize</a:t>
            </a:r>
            <a:r>
              <a:rPr lang="cs-CZ" sz="1400" b="1" u="sng" dirty="0"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</a:p>
          <a:p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</a:rPr>
              <a:t>	RFV = 170,47</a:t>
            </a:r>
            <a:endParaRPr lang="cs-CZ" sz="1400" b="1" dirty="0"/>
          </a:p>
          <a:p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</a:t>
            </a:r>
            <a:r>
              <a:rPr lang="cs-CZ" sz="1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 RFV = 0,252 USD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E159B76-A555-476C-A866-34F932BB3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30" y="188305"/>
            <a:ext cx="8874370" cy="971024"/>
          </a:xfrm>
        </p:spPr>
        <p:txBody>
          <a:bodyPr>
            <a:normAutofit fontScale="90000"/>
          </a:bodyPr>
          <a:lstStyle/>
          <a:p>
            <a:pPr algn="l"/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It </a:t>
            </a:r>
            <a:r>
              <a:rPr lang="cs-CZ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is</a:t>
            </a:r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 not a </a:t>
            </a:r>
            <a:r>
              <a:rPr lang="cs-CZ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presservative</a:t>
            </a:r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 as a preservative </a:t>
            </a:r>
            <a:r>
              <a:rPr lang="cs-CZ" sz="3100" b="1" dirty="0">
                <a:solidFill>
                  <a:schemeClr val="accent3">
                    <a:lumMod val="50000"/>
                  </a:schemeClr>
                </a:solidFill>
                <a:effectLst/>
                <a:latin typeface="Myriad Pro" panose="020B0503030403020204" pitchFamily="34" charset="0"/>
              </a:rPr>
              <a:t>Sil-All vs </a:t>
            </a:r>
            <a:r>
              <a:rPr lang="cs-CZ" sz="3100" b="1" dirty="0" err="1">
                <a:solidFill>
                  <a:schemeClr val="accent3">
                    <a:lumMod val="50000"/>
                  </a:schemeClr>
                </a:solidFill>
                <a:effectLst/>
                <a:latin typeface="Myriad Pro" panose="020B0503030403020204" pitchFamily="34" charset="0"/>
              </a:rPr>
              <a:t>Formasil</a:t>
            </a:r>
            <a:r>
              <a:rPr lang="cs-CZ" sz="3100" b="1" dirty="0">
                <a:solidFill>
                  <a:schemeClr val="accent3">
                    <a:lumMod val="50000"/>
                  </a:schemeClr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cs-CZ" sz="3100" b="1" dirty="0" err="1">
                <a:solidFill>
                  <a:schemeClr val="accent3">
                    <a:lumMod val="50000"/>
                  </a:schemeClr>
                </a:solidFill>
                <a:effectLst/>
                <a:latin typeface="Myriad Pro" panose="020B0503030403020204" pitchFamily="34" charset="0"/>
              </a:rPr>
              <a:t>Maize</a:t>
            </a:r>
            <a:endParaRPr lang="en-GB" sz="31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CBF8D2C-8129-4814-AB17-15D1EC888619}"/>
              </a:ext>
            </a:extLst>
          </p:cNvPr>
          <p:cNvSpPr txBox="1"/>
          <p:nvPr/>
        </p:nvSpPr>
        <p:spPr>
          <a:xfrm>
            <a:off x="0" y="6409783"/>
            <a:ext cx="7358744" cy="3847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cs-CZ" sz="19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cs-CZ" sz="19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RFV </a:t>
            </a:r>
            <a:r>
              <a:rPr lang="cs-CZ" sz="19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value</a:t>
            </a:r>
            <a:r>
              <a:rPr lang="cs-CZ" sz="19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9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</a:t>
            </a:r>
            <a:r>
              <a:rPr lang="cs-CZ" sz="19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9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economically</a:t>
            </a:r>
            <a:r>
              <a:rPr lang="cs-CZ" sz="19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9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advantageous</a:t>
            </a:r>
            <a:r>
              <a:rPr lang="cs-CZ" sz="19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9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when</a:t>
            </a:r>
            <a:r>
              <a:rPr lang="cs-CZ" sz="19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9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using</a:t>
            </a:r>
            <a:r>
              <a:rPr lang="cs-CZ" sz="19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9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Formasil</a:t>
            </a:r>
            <a:r>
              <a:rPr lang="cs-CZ" sz="19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9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Maize</a:t>
            </a:r>
            <a:endParaRPr lang="en-US" sz="19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F9136A9-EB3A-4EB6-B4D7-BD9D98F0A906}"/>
              </a:ext>
            </a:extLst>
          </p:cNvPr>
          <p:cNvSpPr txBox="1"/>
          <p:nvPr/>
        </p:nvSpPr>
        <p:spPr>
          <a:xfrm>
            <a:off x="3723263" y="2067331"/>
            <a:ext cx="2861687" cy="337144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cs-CZ" sz="1600" b="1" i="0" u="none" strike="noStrike" cap="none" spc="0" normalizeH="0" baseline="0" dirty="0" err="1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Cows</a:t>
            </a:r>
            <a:r>
              <a:rPr kumimoji="0" lang="cs-CZ" sz="1600" b="1" i="0" u="none" strike="noStrike" cap="none" spc="0" normalizeH="0" baseline="0" dirty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kumimoji="0" lang="cs-CZ" sz="1600" b="1" i="0" u="none" strike="noStrike" cap="none" spc="0" normalizeH="0" baseline="0" dirty="0" err="1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like</a:t>
            </a:r>
            <a:r>
              <a:rPr kumimoji="0" lang="cs-CZ" sz="1600" b="1" i="0" u="none" strike="noStrike" cap="none" spc="0" normalizeH="0" baseline="0" dirty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a </a:t>
            </a:r>
            <a:r>
              <a:rPr kumimoji="0" lang="cs-CZ" sz="1600" b="1" i="0" u="none" strike="noStrike" cap="none" spc="0" normalizeH="0" baseline="0" dirty="0" err="1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sweet</a:t>
            </a:r>
            <a:r>
              <a:rPr kumimoji="0" lang="cs-CZ" sz="1600" b="1" i="0" u="none" strike="noStrike" cap="none" spc="0" normalizeH="0" baseline="0" dirty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taste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rgbClr val="FF99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728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430" y="188305"/>
            <a:ext cx="8200630" cy="585420"/>
          </a:xfrm>
        </p:spPr>
        <p:txBody>
          <a:bodyPr>
            <a:noAutofit/>
          </a:bodyPr>
          <a:lstStyle/>
          <a:p>
            <a:pPr algn="l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Take home 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19"/>
            <a:ext cx="9096323" cy="5703095"/>
          </a:xfrm>
        </p:spPr>
        <p:txBody>
          <a:bodyPr>
            <a:normAutofit fontScale="92500" lnSpcReduction="10000"/>
          </a:bodyPr>
          <a:lstStyle/>
          <a:p>
            <a:endParaRPr lang="en-GB" sz="2400" dirty="0">
              <a:latin typeface="Myriad Pro" panose="020B0503030403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Late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harvest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always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means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effectLst/>
                <a:latin typeface="Myriad Pro" panose="020B0503030403020204" pitchFamily="34" charset="0"/>
              </a:rPr>
              <a:t>:</a:t>
            </a:r>
            <a:br>
              <a:rPr lang="cs-CZ" b="1" dirty="0">
                <a:solidFill>
                  <a:schemeClr val="accent6">
                    <a:lumMod val="75000"/>
                  </a:schemeClr>
                </a:solidFill>
                <a:effectLst/>
                <a:latin typeface="Myriad Pro" panose="020B0503030403020204" pitchFamily="34" charset="0"/>
              </a:rPr>
            </a:br>
            <a:br>
              <a:rPr lang="cs-CZ" b="1" dirty="0">
                <a:solidFill>
                  <a:schemeClr val="accent6">
                    <a:lumMod val="75000"/>
                  </a:schemeClr>
                </a:solidFill>
                <a:effectLst/>
                <a:latin typeface="Myriad Pro" panose="020B0503030403020204" pitchFamily="34" charset="0"/>
              </a:rPr>
            </a:br>
            <a:r>
              <a:rPr lang="cs-CZ" sz="2000" b="1" dirty="0">
                <a:solidFill>
                  <a:srgbClr val="FF0000"/>
                </a:solidFill>
                <a:latin typeface="Myriad Pro" panose="020B0503030403020204" pitchFamily="34" charset="0"/>
              </a:rPr>
              <a:t>- </a:t>
            </a:r>
            <a:r>
              <a:rPr lang="cs-CZ" sz="2000" b="1" dirty="0"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WE ALWAYS LOSE MONEY</a:t>
            </a:r>
            <a:br>
              <a:rPr lang="cs-CZ" sz="2000" b="1" dirty="0"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</a:br>
            <a:r>
              <a:rPr lang="cs-CZ" sz="2000" b="1" dirty="0"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- </a:t>
            </a:r>
            <a:r>
              <a:rPr lang="cs-CZ" sz="2000" b="1" dirty="0" err="1">
                <a:solidFill>
                  <a:srgbClr val="FF0000"/>
                </a:solidFill>
                <a:latin typeface="Myriad Pro" panose="020B0503030403020204" pitchFamily="34" charset="0"/>
              </a:rPr>
              <a:t>lower</a:t>
            </a:r>
            <a:r>
              <a:rPr lang="cs-CZ" sz="2000" b="1" dirty="0">
                <a:solidFill>
                  <a:srgbClr val="FF0000"/>
                </a:solidFill>
                <a:latin typeface="Myriad Pro" panose="020B0503030403020204" pitchFamily="34" charset="0"/>
              </a:rPr>
              <a:t> </a:t>
            </a:r>
            <a:r>
              <a:rPr lang="cs-CZ" sz="2000" b="1" dirty="0" err="1">
                <a:solidFill>
                  <a:srgbClr val="FF0000"/>
                </a:solidFill>
                <a:latin typeface="Myriad Pro" panose="020B0503030403020204" pitchFamily="34" charset="0"/>
              </a:rPr>
              <a:t>milk</a:t>
            </a:r>
            <a:r>
              <a:rPr lang="cs-CZ" sz="2000" b="1" dirty="0">
                <a:solidFill>
                  <a:srgbClr val="FF0000"/>
                </a:solidFill>
                <a:latin typeface="Myriad Pro" panose="020B0503030403020204" pitchFamily="34" charset="0"/>
              </a:rPr>
              <a:t> </a:t>
            </a:r>
            <a:r>
              <a:rPr lang="cs-CZ" sz="2000" b="1" dirty="0" err="1">
                <a:solidFill>
                  <a:srgbClr val="FF0000"/>
                </a:solidFill>
                <a:latin typeface="Myriad Pro" panose="020B0503030403020204" pitchFamily="34" charset="0"/>
              </a:rPr>
              <a:t>production</a:t>
            </a:r>
            <a:r>
              <a:rPr lang="cs-CZ" sz="2000" b="1" dirty="0"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 – </a:t>
            </a:r>
            <a:r>
              <a:rPr lang="cs-CZ" sz="2000" b="1" dirty="0" err="1"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less</a:t>
            </a:r>
            <a:r>
              <a:rPr lang="cs-CZ" sz="2000" b="1" dirty="0"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cs-CZ" sz="2000" b="1" dirty="0" err="1"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money</a:t>
            </a:r>
            <a:r>
              <a:rPr lang="cs-CZ" sz="2000" b="1" dirty="0"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cs-CZ" sz="2000" b="1" dirty="0" err="1"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for</a:t>
            </a:r>
            <a:r>
              <a:rPr lang="cs-CZ" sz="2000" b="1" dirty="0"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cs-CZ" sz="2000" b="1" dirty="0" err="1"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milk</a:t>
            </a:r>
            <a:br>
              <a:rPr lang="cs-CZ" sz="2000" b="1" dirty="0"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</a:br>
            <a:r>
              <a:rPr lang="cs-CZ" sz="2000" b="1" dirty="0"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- </a:t>
            </a:r>
            <a:r>
              <a:rPr lang="cs-CZ" sz="2000" b="1" dirty="0" err="1"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we</a:t>
            </a:r>
            <a:r>
              <a:rPr lang="cs-CZ" sz="2000" b="1" dirty="0"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cs-CZ" sz="2000" b="1" dirty="0" err="1"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buy</a:t>
            </a:r>
            <a:r>
              <a:rPr lang="cs-CZ" sz="2000" b="1" dirty="0"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cs-CZ" sz="2000" b="1" dirty="0" err="1"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raw</a:t>
            </a:r>
            <a:r>
              <a:rPr lang="cs-CZ" sz="2000" b="1" dirty="0"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cs-CZ" sz="2000" b="1" dirty="0" err="1"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materials</a:t>
            </a:r>
            <a:r>
              <a:rPr lang="cs-CZ" sz="2000" b="1" dirty="0"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 – </a:t>
            </a:r>
            <a:r>
              <a:rPr lang="cs-CZ" sz="2000" b="1" dirty="0" err="1"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higher</a:t>
            </a:r>
            <a:r>
              <a:rPr lang="cs-CZ" sz="2000" b="1" dirty="0"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cs-CZ" sz="2000" b="1" dirty="0" err="1"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costs</a:t>
            </a:r>
            <a:br>
              <a:rPr lang="cs-CZ" b="1" dirty="0">
                <a:effectLst/>
                <a:latin typeface="Myriad Pro" panose="020B0503030403020204" pitchFamily="34" charset="0"/>
              </a:rPr>
            </a:br>
            <a:br>
              <a:rPr lang="cs-CZ" b="1" dirty="0">
                <a:effectLst/>
                <a:latin typeface="Myriad Pro" panose="020B0503030403020204" pitchFamily="34" charset="0"/>
              </a:rPr>
            </a:br>
            <a:r>
              <a:rPr lang="cs-CZ" sz="2000" b="1" dirty="0">
                <a:effectLst/>
                <a:latin typeface="Myriad Pro" panose="020B0503030403020204" pitchFamily="34" charset="0"/>
              </a:rPr>
              <a:t>- </a:t>
            </a:r>
            <a:r>
              <a:rPr lang="cs-CZ" sz="2000" b="1" dirty="0" err="1">
                <a:effectLst/>
                <a:latin typeface="Myriad Pro" panose="020B0503030403020204" pitchFamily="34" charset="0"/>
              </a:rPr>
              <a:t>maybe</a:t>
            </a:r>
            <a:r>
              <a:rPr lang="cs-CZ" sz="2000" b="1" dirty="0">
                <a:effectLst/>
                <a:latin typeface="Myriad Pro" panose="020B0503030403020204" pitchFamily="34" charset="0"/>
              </a:rPr>
              <a:t> more </a:t>
            </a:r>
            <a:r>
              <a:rPr lang="cs-CZ" sz="2000" b="1" dirty="0" err="1">
                <a:effectLst/>
                <a:latin typeface="Myriad Pro" panose="020B0503030403020204" pitchFamily="34" charset="0"/>
              </a:rPr>
              <a:t>mass</a:t>
            </a:r>
            <a:r>
              <a:rPr lang="cs-CZ" sz="2000" b="1" dirty="0">
                <a:effectLst/>
                <a:latin typeface="Myriad Pro" panose="020B0503030403020204" pitchFamily="34" charset="0"/>
              </a:rPr>
              <a:t> per </a:t>
            </a:r>
            <a:r>
              <a:rPr lang="cs-CZ" sz="2000" b="1" dirty="0" err="1">
                <a:effectLst/>
                <a:latin typeface="Myriad Pro" panose="020B0503030403020204" pitchFamily="34" charset="0"/>
              </a:rPr>
              <a:t>hectare</a:t>
            </a:r>
            <a:r>
              <a:rPr lang="cs-CZ" sz="2000" b="1" dirty="0">
                <a:effectLst/>
                <a:latin typeface="Myriad Pro" panose="020B0503030403020204" pitchFamily="34" charset="0"/>
              </a:rPr>
              <a:t>, BUT</a:t>
            </a:r>
            <a:r>
              <a:rPr lang="cs-CZ" sz="2000" b="1" dirty="0">
                <a:latin typeface="Myriad Pro" panose="020B0503030403020204" pitchFamily="34" charset="0"/>
              </a:rPr>
              <a:t> </a:t>
            </a:r>
            <a:r>
              <a:rPr lang="cs-CZ" sz="2000" b="1" dirty="0">
                <a:effectLst/>
                <a:latin typeface="Myriad Pro" panose="020B0503030403020204" pitchFamily="34" charset="0"/>
              </a:rPr>
              <a:t>?</a:t>
            </a:r>
            <a:br>
              <a:rPr lang="cs-CZ" sz="2000" b="1" dirty="0">
                <a:effectLst/>
                <a:latin typeface="Myriad Pro" panose="020B0503030403020204" pitchFamily="34" charset="0"/>
              </a:rPr>
            </a:br>
            <a:r>
              <a:rPr lang="cs-CZ" sz="2000" b="1" dirty="0">
                <a:effectLst/>
                <a:latin typeface="Myriad Pro" panose="020B0503030403020204" pitchFamily="34" charset="0"/>
              </a:rPr>
              <a:t>- </a:t>
            </a:r>
            <a:r>
              <a:rPr lang="cs-CZ" sz="2000" b="1" dirty="0" err="1">
                <a:effectLst/>
                <a:latin typeface="Myriad Pro" panose="020B0503030403020204" pitchFamily="34" charset="0"/>
              </a:rPr>
              <a:t>less</a:t>
            </a:r>
            <a:r>
              <a:rPr lang="cs-CZ" sz="2000" b="1" dirty="0">
                <a:effectLst/>
                <a:latin typeface="Myriad Pro" panose="020B0503030403020204" pitchFamily="34" charset="0"/>
              </a:rPr>
              <a:t> </a:t>
            </a:r>
            <a:r>
              <a:rPr lang="cs-CZ" sz="2000" b="1" dirty="0" err="1">
                <a:effectLst/>
                <a:latin typeface="Myriad Pro" panose="020B0503030403020204" pitchFamily="34" charset="0"/>
              </a:rPr>
              <a:t>sugars</a:t>
            </a:r>
            <a:r>
              <a:rPr lang="cs-CZ" sz="2000" b="1" dirty="0">
                <a:effectLst/>
                <a:latin typeface="Myriad Pro" panose="020B0503030403020204" pitchFamily="34" charset="0"/>
              </a:rPr>
              <a:t> (</a:t>
            </a:r>
            <a:r>
              <a:rPr lang="cs-CZ" sz="2000" b="1" dirty="0" err="1">
                <a:effectLst/>
                <a:latin typeface="Myriad Pro" panose="020B0503030403020204" pitchFamily="34" charset="0"/>
              </a:rPr>
              <a:t>fermentation</a:t>
            </a:r>
            <a:r>
              <a:rPr lang="cs-CZ" sz="2000" b="1" dirty="0">
                <a:effectLst/>
                <a:latin typeface="Myriad Pro" panose="020B0503030403020204" pitchFamily="34" charset="0"/>
              </a:rPr>
              <a:t>, DMI)</a:t>
            </a:r>
            <a:br>
              <a:rPr lang="cs-CZ" sz="2000" b="1" dirty="0">
                <a:effectLst/>
                <a:latin typeface="Myriad Pro" panose="020B0503030403020204" pitchFamily="34" charset="0"/>
              </a:rPr>
            </a:br>
            <a:r>
              <a:rPr lang="cs-CZ" sz="2000" b="1" dirty="0">
                <a:effectLst/>
                <a:latin typeface="Myriad Pro" panose="020B0503030403020204" pitchFamily="34" charset="0"/>
              </a:rPr>
              <a:t>- </a:t>
            </a:r>
            <a:r>
              <a:rPr lang="cs-CZ" sz="2000" b="1" dirty="0" err="1">
                <a:effectLst/>
                <a:latin typeface="Myriad Pro" panose="020B0503030403020204" pitchFamily="34" charset="0"/>
              </a:rPr>
              <a:t>lower</a:t>
            </a:r>
            <a:r>
              <a:rPr lang="cs-CZ" sz="2000" b="1" dirty="0">
                <a:effectLst/>
                <a:latin typeface="Myriad Pro" panose="020B0503030403020204" pitchFamily="34" charset="0"/>
              </a:rPr>
              <a:t> </a:t>
            </a:r>
            <a:r>
              <a:rPr lang="cs-CZ" sz="2000" b="1" dirty="0" err="1">
                <a:effectLst/>
                <a:latin typeface="Myriad Pro" panose="020B0503030403020204" pitchFamily="34" charset="0"/>
              </a:rPr>
              <a:t>starch</a:t>
            </a:r>
            <a:r>
              <a:rPr lang="cs-CZ" sz="2000" b="1" dirty="0">
                <a:effectLst/>
                <a:latin typeface="Myriad Pro" panose="020B0503030403020204" pitchFamily="34" charset="0"/>
              </a:rPr>
              <a:t> </a:t>
            </a:r>
            <a:r>
              <a:rPr lang="cs-CZ" sz="2000" b="1" dirty="0" err="1">
                <a:effectLst/>
                <a:latin typeface="Myriad Pro" panose="020B0503030403020204" pitchFamily="34" charset="0"/>
              </a:rPr>
              <a:t>utilization</a:t>
            </a:r>
            <a:br>
              <a:rPr lang="cs-CZ" sz="2000" b="1" dirty="0">
                <a:effectLst/>
                <a:latin typeface="Myriad Pro" panose="020B0503030403020204" pitchFamily="34" charset="0"/>
              </a:rPr>
            </a:br>
            <a:r>
              <a:rPr lang="cs-CZ" sz="2000" b="1" dirty="0">
                <a:effectLst/>
                <a:latin typeface="Myriad Pro" panose="020B0503030403020204" pitchFamily="34" charset="0"/>
              </a:rPr>
              <a:t>- </a:t>
            </a:r>
            <a:r>
              <a:rPr lang="cs-CZ" sz="2000" b="1" dirty="0" err="1">
                <a:effectLst/>
                <a:latin typeface="Myriad Pro" panose="020B0503030403020204" pitchFamily="34" charset="0"/>
              </a:rPr>
              <a:t>higher</a:t>
            </a:r>
            <a:r>
              <a:rPr lang="cs-CZ" sz="2000" b="1" dirty="0">
                <a:effectLst/>
                <a:latin typeface="Myriad Pro" panose="020B0503030403020204" pitchFamily="34" charset="0"/>
              </a:rPr>
              <a:t> NDF </a:t>
            </a:r>
            <a:r>
              <a:rPr lang="cs-CZ" sz="2000" b="1" dirty="0" err="1">
                <a:effectLst/>
                <a:latin typeface="Myriad Pro" panose="020B0503030403020204" pitchFamily="34" charset="0"/>
              </a:rPr>
              <a:t>content</a:t>
            </a:r>
            <a:br>
              <a:rPr lang="cs-CZ" sz="2000" b="1" dirty="0">
                <a:effectLst/>
                <a:latin typeface="Myriad Pro" panose="020B0503030403020204" pitchFamily="34" charset="0"/>
              </a:rPr>
            </a:br>
            <a:r>
              <a:rPr lang="cs-CZ" sz="2000" b="1" dirty="0">
                <a:effectLst/>
                <a:latin typeface="Myriad Pro" panose="020B0503030403020204" pitchFamily="34" charset="0"/>
              </a:rPr>
              <a:t>- much </a:t>
            </a:r>
            <a:r>
              <a:rPr lang="cs-CZ" sz="2000" b="1" dirty="0" err="1">
                <a:effectLst/>
                <a:latin typeface="Myriad Pro" panose="020B0503030403020204" pitchFamily="34" charset="0"/>
              </a:rPr>
              <a:t>lower</a:t>
            </a:r>
            <a:r>
              <a:rPr lang="cs-CZ" sz="2000" b="1" dirty="0">
                <a:effectLst/>
                <a:latin typeface="Myriad Pro" panose="020B0503030403020204" pitchFamily="34" charset="0"/>
              </a:rPr>
              <a:t> NDF </a:t>
            </a:r>
            <a:r>
              <a:rPr lang="cs-CZ" sz="2000" b="1" dirty="0" err="1">
                <a:effectLst/>
                <a:latin typeface="Myriad Pro" panose="020B0503030403020204" pitchFamily="34" charset="0"/>
              </a:rPr>
              <a:t>digestibility</a:t>
            </a:r>
            <a:br>
              <a:rPr lang="cs-CZ" sz="2000" b="1" dirty="0">
                <a:effectLst/>
                <a:latin typeface="Myriad Pro" panose="020B0503030403020204" pitchFamily="34" charset="0"/>
              </a:rPr>
            </a:br>
            <a:br>
              <a:rPr lang="cs-CZ" sz="2000" b="1" dirty="0">
                <a:effectLst/>
                <a:latin typeface="Myriad Pro" panose="020B0503030403020204" pitchFamily="34" charset="0"/>
              </a:rPr>
            </a:br>
            <a:r>
              <a:rPr lang="cs-CZ" sz="2000" b="1" dirty="0">
                <a:effectLst/>
                <a:latin typeface="Myriad Pro" panose="020B0503030403020204" pitchFamily="34" charset="0"/>
                <a:sym typeface="Symbol" panose="05050102010706020507" pitchFamily="18" charset="2"/>
              </a:rPr>
              <a:t></a:t>
            </a:r>
            <a:r>
              <a:rPr lang="cs-CZ" sz="2000" b="1" dirty="0">
                <a:effectLst/>
                <a:latin typeface="Myriad Pro" panose="020B0503030403020204" pitchFamily="34" charset="0"/>
              </a:rPr>
              <a:t> </a:t>
            </a:r>
            <a:r>
              <a:rPr lang="cs-CZ" sz="2000" b="1" dirty="0" err="1">
                <a:effectLst/>
                <a:latin typeface="Myriad Pro" panose="020B0503030403020204" pitchFamily="34" charset="0"/>
              </a:rPr>
              <a:t>need</a:t>
            </a:r>
            <a:r>
              <a:rPr lang="cs-CZ" sz="2000" b="1" dirty="0">
                <a:effectLst/>
                <a:latin typeface="Myriad Pro" panose="020B0503030403020204" pitchFamily="34" charset="0"/>
              </a:rPr>
              <a:t> to </a:t>
            </a:r>
            <a:r>
              <a:rPr lang="cs-CZ" sz="2000" b="1" dirty="0" err="1">
                <a:effectLst/>
                <a:latin typeface="Myriad Pro" panose="020B0503030403020204" pitchFamily="34" charset="0"/>
              </a:rPr>
              <a:t>buy</a:t>
            </a:r>
            <a:r>
              <a:rPr lang="cs-CZ" sz="2000" b="1" dirty="0">
                <a:effectLst/>
                <a:latin typeface="Myriad Pro" panose="020B0503030403020204" pitchFamily="34" charset="0"/>
              </a:rPr>
              <a:t> </a:t>
            </a:r>
            <a:r>
              <a:rPr lang="cs-CZ" sz="2000" b="1" dirty="0" err="1">
                <a:effectLst/>
                <a:latin typeface="Myriad Pro" panose="020B0503030403020204" pitchFamily="34" charset="0"/>
              </a:rPr>
              <a:t>raw</a:t>
            </a:r>
            <a:r>
              <a:rPr lang="cs-CZ" sz="2000" b="1" dirty="0">
                <a:effectLst/>
                <a:latin typeface="Myriad Pro" panose="020B0503030403020204" pitchFamily="34" charset="0"/>
              </a:rPr>
              <a:t> </a:t>
            </a:r>
            <a:r>
              <a:rPr lang="cs-CZ" sz="2000" b="1" dirty="0" err="1">
                <a:effectLst/>
                <a:latin typeface="Myriad Pro" panose="020B0503030403020204" pitchFamily="34" charset="0"/>
              </a:rPr>
              <a:t>materils</a:t>
            </a:r>
            <a:r>
              <a:rPr lang="cs-CZ" sz="2000" b="1" dirty="0">
                <a:effectLst/>
                <a:latin typeface="Myriad Pro" panose="020B0503030403020204" pitchFamily="34" charset="0"/>
              </a:rPr>
              <a:t> to </a:t>
            </a:r>
            <a:r>
              <a:rPr lang="cs-CZ" sz="2000" b="1" dirty="0" err="1">
                <a:effectLst/>
                <a:latin typeface="Myriad Pro" panose="020B0503030403020204" pitchFamily="34" charset="0"/>
              </a:rPr>
              <a:t>cower</a:t>
            </a:r>
            <a:r>
              <a:rPr lang="cs-CZ" sz="2000" b="1" dirty="0">
                <a:effectLst/>
                <a:latin typeface="Myriad Pro" panose="020B0503030403020204" pitchFamily="34" charset="0"/>
              </a:rPr>
              <a:t> </a:t>
            </a:r>
            <a:r>
              <a:rPr lang="cs-CZ" sz="2000" b="1" dirty="0" err="1">
                <a:effectLst/>
                <a:latin typeface="Myriad Pro" panose="020B0503030403020204" pitchFamily="34" charset="0"/>
              </a:rPr>
              <a:t>energy</a:t>
            </a:r>
            <a:r>
              <a:rPr lang="cs-CZ" sz="2000" b="1" dirty="0">
                <a:effectLst/>
                <a:latin typeface="Myriad Pro" panose="020B0503030403020204" pitchFamily="34" charset="0"/>
              </a:rPr>
              <a:t> </a:t>
            </a:r>
            <a:r>
              <a:rPr lang="cs-CZ" sz="2000" b="1" dirty="0" err="1">
                <a:effectLst/>
                <a:latin typeface="Myriad Pro" panose="020B0503030403020204" pitchFamily="34" charset="0"/>
              </a:rPr>
              <a:t>requirements</a:t>
            </a:r>
            <a:br>
              <a:rPr lang="cs-CZ" sz="2000" b="1" dirty="0">
                <a:effectLst/>
                <a:latin typeface="Myriad Pro" panose="020B0503030403020204" pitchFamily="34" charset="0"/>
              </a:rPr>
            </a:br>
            <a:r>
              <a:rPr lang="cs-CZ" sz="2000" b="1" dirty="0">
                <a:effectLst/>
                <a:latin typeface="Myriad Pro" panose="020B0503030403020204" pitchFamily="34" charset="0"/>
                <a:sym typeface="Symbol" panose="05050102010706020507" pitchFamily="18" charset="2"/>
              </a:rPr>
              <a:t></a:t>
            </a:r>
            <a:r>
              <a:rPr lang="cs-CZ" sz="2000" b="1" dirty="0">
                <a:effectLst/>
                <a:latin typeface="Myriad Pro" panose="020B0503030403020204" pitchFamily="34" charset="0"/>
              </a:rPr>
              <a:t> </a:t>
            </a:r>
            <a:r>
              <a:rPr lang="cs-CZ" sz="2000" b="1" dirty="0" err="1">
                <a:effectLst/>
                <a:latin typeface="Myriad Pro" panose="020B0503030403020204" pitchFamily="34" charset="0"/>
              </a:rPr>
              <a:t>need</a:t>
            </a:r>
            <a:r>
              <a:rPr lang="cs-CZ" sz="2000" b="1" dirty="0">
                <a:effectLst/>
                <a:latin typeface="Myriad Pro" panose="020B0503030403020204" pitchFamily="34" charset="0"/>
              </a:rPr>
              <a:t> to </a:t>
            </a:r>
            <a:r>
              <a:rPr lang="cs-CZ" sz="2000" b="1" dirty="0" err="1">
                <a:effectLst/>
                <a:latin typeface="Myriad Pro" panose="020B0503030403020204" pitchFamily="34" charset="0"/>
              </a:rPr>
              <a:t>pay</a:t>
            </a:r>
            <a:r>
              <a:rPr lang="cs-CZ" sz="2000" b="1" dirty="0">
                <a:effectLst/>
                <a:latin typeface="Myriad Pro" panose="020B0503030403020204" pitchFamily="34" charset="0"/>
              </a:rPr>
              <a:t> – extra </a:t>
            </a:r>
            <a:r>
              <a:rPr lang="cs-CZ" sz="2000" b="1" dirty="0" err="1">
                <a:effectLst/>
                <a:latin typeface="Myriad Pro" panose="020B0503030403020204" pitchFamily="34" charset="0"/>
              </a:rPr>
              <a:t>costs</a:t>
            </a:r>
            <a:br>
              <a:rPr lang="cs-CZ" sz="2000" b="1" dirty="0">
                <a:effectLst/>
                <a:latin typeface="Myriad Pro" panose="020B0503030403020204" pitchFamily="34" charset="0"/>
              </a:rPr>
            </a:br>
            <a:r>
              <a:rPr lang="cs-CZ" sz="2000" b="1" dirty="0">
                <a:effectLst/>
                <a:latin typeface="Myriad Pro" panose="020B0503030403020204" pitchFamily="34" charset="0"/>
                <a:sym typeface="Symbol" panose="05050102010706020507" pitchFamily="18" charset="2"/>
              </a:rPr>
              <a:t>	 </a:t>
            </a:r>
            <a:r>
              <a:rPr lang="cs-CZ" sz="2000" b="1" dirty="0" err="1">
                <a:effectLst/>
                <a:latin typeface="Myriad Pro" panose="020B0503030403020204" pitchFamily="34" charset="0"/>
                <a:sym typeface="Symbol" panose="05050102010706020507" pitchFamily="18" charset="2"/>
              </a:rPr>
              <a:t>prices</a:t>
            </a:r>
            <a:r>
              <a:rPr lang="cs-CZ" sz="2000" b="1" dirty="0">
                <a:effectLst/>
                <a:latin typeface="Myriad Pro" panose="020B0503030403020204" pitchFamily="34" charset="0"/>
                <a:sym typeface="Symbol" panose="05050102010706020507" pitchFamily="18" charset="2"/>
              </a:rPr>
              <a:t> are </a:t>
            </a:r>
            <a:r>
              <a:rPr lang="cs-CZ" sz="2000" b="1" dirty="0" err="1">
                <a:effectLst/>
                <a:latin typeface="Myriad Pro" panose="020B0503030403020204" pitchFamily="34" charset="0"/>
                <a:sym typeface="Symbol" panose="05050102010706020507" pitchFamily="18" charset="2"/>
              </a:rPr>
              <a:t>rising</a:t>
            </a:r>
            <a:br>
              <a:rPr lang="cs-CZ" sz="2000" b="1" dirty="0">
                <a:effectLst/>
                <a:latin typeface="Myriad Pro" panose="020B0503030403020204" pitchFamily="34" charset="0"/>
                <a:sym typeface="Symbol" panose="05050102010706020507" pitchFamily="18" charset="2"/>
              </a:rPr>
            </a:br>
            <a:r>
              <a:rPr lang="cs-CZ" sz="2000" b="1" dirty="0">
                <a:effectLst/>
                <a:latin typeface="Myriad Pro" panose="020B0503030403020204" pitchFamily="34" charset="0"/>
                <a:sym typeface="Symbol" panose="05050102010706020507" pitchFamily="18" charset="2"/>
              </a:rPr>
              <a:t>	 </a:t>
            </a:r>
            <a:r>
              <a:rPr lang="cs-CZ" sz="2000" b="1" dirty="0" err="1">
                <a:effectLst/>
                <a:latin typeface="Myriad Pro" panose="020B0503030403020204" pitchFamily="34" charset="0"/>
                <a:sym typeface="Symbol" panose="05050102010706020507" pitchFamily="18" charset="2"/>
              </a:rPr>
              <a:t>inflation</a:t>
            </a:r>
            <a:br>
              <a:rPr lang="cs-CZ" sz="18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endParaRPr lang="cs-CZ" sz="18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DAD0EF6-76CA-4C61-89A9-8A168CF74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28" y="1007166"/>
            <a:ext cx="3492471" cy="349247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3136029-B13D-42E9-8BB1-F87433273CB5}"/>
              </a:ext>
            </a:extLst>
          </p:cNvPr>
          <p:cNvSpPr txBox="1"/>
          <p:nvPr/>
        </p:nvSpPr>
        <p:spPr>
          <a:xfrm>
            <a:off x="2319311" y="6031546"/>
            <a:ext cx="4533900" cy="523216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cs-CZ" sz="2800" b="1" i="0" u="none" strike="noStrike" cap="none" spc="0" normalizeH="0" baseline="0" dirty="0" err="1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Cows</a:t>
            </a:r>
            <a:r>
              <a:rPr kumimoji="0" lang="cs-CZ" sz="2800" b="1" i="0" u="none" strike="noStrike" cap="none" spc="0" normalizeH="0" baseline="0" dirty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kumimoji="0" lang="cs-CZ" sz="2800" b="1" i="0" u="none" strike="noStrike" cap="none" spc="0" normalizeH="0" baseline="0" dirty="0" err="1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like</a:t>
            </a:r>
            <a:r>
              <a:rPr kumimoji="0" lang="cs-CZ" sz="2800" b="1" i="0" u="none" strike="noStrike" cap="none" spc="0" normalizeH="0" baseline="0" dirty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a </a:t>
            </a:r>
            <a:r>
              <a:rPr kumimoji="0" lang="cs-CZ" sz="2800" b="1" i="0" u="none" strike="noStrike" cap="none" spc="0" normalizeH="0" baseline="0" dirty="0" err="1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sweet</a:t>
            </a:r>
            <a:r>
              <a:rPr kumimoji="0" lang="cs-CZ" sz="2800" b="1" i="0" u="none" strike="noStrike" cap="none" spc="0" normalizeH="0" baseline="0" dirty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taste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FF99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063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www.gif-anime.org/im/gif/animal/vache/vache1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4232" y="2748973"/>
            <a:ext cx="4330652" cy="2034456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56358" y="919120"/>
            <a:ext cx="5486400" cy="632312"/>
          </a:xfrm>
        </p:spPr>
        <p:txBody>
          <a:bodyPr>
            <a:noAutofit/>
          </a:bodyPr>
          <a:lstStyle/>
          <a:p>
            <a:r>
              <a:rPr lang="cs-CZ" sz="4400" b="1" dirty="0" err="1">
                <a:latin typeface="Myriad Pro" panose="020B0503030403020204" pitchFamily="34" charset="0"/>
              </a:rPr>
              <a:t>Thank</a:t>
            </a:r>
            <a:r>
              <a:rPr lang="cs-CZ" sz="4400" b="1" dirty="0">
                <a:latin typeface="Myriad Pro" panose="020B0503030403020204" pitchFamily="34" charset="0"/>
              </a:rPr>
              <a:t> </a:t>
            </a:r>
            <a:r>
              <a:rPr lang="cs-CZ" sz="4400" b="1" dirty="0" err="1">
                <a:latin typeface="Myriad Pro" panose="020B0503030403020204" pitchFamily="34" charset="0"/>
              </a:rPr>
              <a:t>you</a:t>
            </a:r>
            <a:r>
              <a:rPr lang="cs-CZ" sz="4400" b="1" dirty="0">
                <a:latin typeface="Myriad Pro" panose="020B0503030403020204" pitchFamily="34" charset="0"/>
              </a:rPr>
              <a:t> </a:t>
            </a:r>
            <a:r>
              <a:rPr lang="cs-CZ" sz="4400" b="1" dirty="0" err="1">
                <a:latin typeface="Myriad Pro" panose="020B0503030403020204" pitchFamily="34" charset="0"/>
              </a:rPr>
              <a:t>for</a:t>
            </a:r>
            <a:r>
              <a:rPr lang="cs-CZ" sz="4400" b="1" dirty="0">
                <a:latin typeface="Myriad Pro" panose="020B0503030403020204" pitchFamily="34" charset="0"/>
              </a:rPr>
              <a:t> </a:t>
            </a:r>
            <a:r>
              <a:rPr lang="cs-CZ" sz="4400" b="1" dirty="0" err="1">
                <a:latin typeface="Myriad Pro" panose="020B0503030403020204" pitchFamily="34" charset="0"/>
              </a:rPr>
              <a:t>your</a:t>
            </a:r>
            <a:r>
              <a:rPr lang="cs-CZ" sz="4400" b="1" dirty="0">
                <a:latin typeface="Myriad Pro" panose="020B0503030403020204" pitchFamily="34" charset="0"/>
              </a:rPr>
              <a:t> </a:t>
            </a:r>
            <a:r>
              <a:rPr lang="cs-CZ" sz="4400" b="1" dirty="0" err="1">
                <a:latin typeface="Myriad Pro" panose="020B0503030403020204" pitchFamily="34" charset="0"/>
              </a:rPr>
              <a:t>attention</a:t>
            </a:r>
            <a:endParaRPr lang="en-GB" sz="4400" b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930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630C503B-19F3-465A-8C4A-069B0BA594C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686800" cy="1124744"/>
          </a:xfrm>
        </p:spPr>
        <p:txBody>
          <a:bodyPr/>
          <a:lstStyle/>
          <a:p>
            <a:pPr marL="571500" indent="-571500" eaLnBrk="1" hangingPunct="1">
              <a:buFont typeface="Wingdings" panose="05000000000000000000" pitchFamily="2" charset="2"/>
              <a:buChar char="Ø"/>
            </a:pPr>
            <a:r>
              <a:rPr lang="cs-CZ" alt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Requirements</a:t>
            </a:r>
            <a:r>
              <a:rPr lang="cs-CZ" alt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cs-CZ" alt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of</a:t>
            </a:r>
            <a:r>
              <a:rPr lang="cs-CZ" alt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cs-CZ" alt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dairy</a:t>
            </a:r>
            <a:r>
              <a:rPr lang="cs-CZ" alt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cs-CZ" alt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cows</a:t>
            </a:r>
            <a:r>
              <a:rPr lang="cs-CZ" alt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:</a:t>
            </a:r>
            <a:endParaRPr lang="de-DE" alt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4579" name="Foliennummernplatzhalter 1">
            <a:extLst>
              <a:ext uri="{FF2B5EF4-FFF2-40B4-BE49-F238E27FC236}">
                <a16:creationId xmlns:a16="http://schemas.microsoft.com/office/drawing/2014/main" id="{6B10AFC6-B230-4D17-A45E-6B9F20694CA0}"/>
              </a:ext>
            </a:extLst>
          </p:cNvPr>
          <p:cNvSpPr txBox="1">
            <a:spLocks noGrp="1"/>
          </p:cNvSpPr>
          <p:nvPr/>
        </p:nvSpPr>
        <p:spPr bwMode="gray">
          <a:xfrm>
            <a:off x="298450" y="6481763"/>
            <a:ext cx="234950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buChar char="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300"/>
              </a:spcBef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300"/>
              </a:spcBef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6BFE64E6-30F8-4137-A27E-BB0302252D45}" type="slidenum">
              <a:rPr lang="de-DE" altLang="cs-CZ" sz="800"/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3</a:t>
            </a:fld>
            <a:endParaRPr lang="de-DE" altLang="cs-CZ" sz="800"/>
          </a:p>
        </p:txBody>
      </p:sp>
      <p:pic>
        <p:nvPicPr>
          <p:cNvPr id="24580" name="Picture 5">
            <a:extLst>
              <a:ext uri="{FF2B5EF4-FFF2-40B4-BE49-F238E27FC236}">
                <a16:creationId xmlns:a16="http://schemas.microsoft.com/office/drawing/2014/main" id="{D7630378-D434-4266-BD87-F5930A2EB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058863"/>
            <a:ext cx="5324475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1" name="Text Box 6">
            <a:extLst>
              <a:ext uri="{FF2B5EF4-FFF2-40B4-BE49-F238E27FC236}">
                <a16:creationId xmlns:a16="http://schemas.microsoft.com/office/drawing/2014/main" id="{B320168B-F8F4-4E71-B0C9-2DA7DDEE7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4106" y="1058863"/>
            <a:ext cx="3254375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buChar char="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300"/>
              </a:spcBef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300"/>
              </a:spcBef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cs-CZ" sz="1800" b="1" dirty="0">
                <a:latin typeface="Calibri" panose="020F0502020204030204" pitchFamily="34" charset="0"/>
              </a:rPr>
              <a:t>Structural fiber required</a:t>
            </a:r>
            <a:br>
              <a:rPr lang="cs-CZ" altLang="cs-CZ" sz="1800" b="1" dirty="0">
                <a:latin typeface="Calibri" panose="020F0502020204030204" pitchFamily="34" charset="0"/>
              </a:rPr>
            </a:br>
            <a:r>
              <a:rPr lang="cs-CZ" altLang="cs-CZ" sz="1800" b="1" dirty="0" err="1">
                <a:latin typeface="Calibri" panose="020F0502020204030204" pitchFamily="34" charset="0"/>
              </a:rPr>
              <a:t>High</a:t>
            </a:r>
            <a:r>
              <a:rPr lang="cs-CZ" altLang="cs-CZ" sz="1800" b="1" dirty="0">
                <a:latin typeface="Calibri" panose="020F0502020204030204" pitchFamily="34" charset="0"/>
              </a:rPr>
              <a:t> NDF </a:t>
            </a:r>
            <a:r>
              <a:rPr lang="cs-CZ" altLang="cs-CZ" sz="1800" b="1" dirty="0" err="1">
                <a:latin typeface="Calibri" panose="020F0502020204030204" pitchFamily="34" charset="0"/>
              </a:rPr>
              <a:t>digestibility</a:t>
            </a:r>
            <a:endParaRPr lang="en-US" altLang="cs-CZ" sz="1800" b="1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endParaRPr lang="en-US" altLang="cs-CZ" sz="1800" b="1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cs-CZ" sz="1800" b="1" dirty="0">
                <a:latin typeface="Calibri" panose="020F0502020204030204" pitchFamily="34" charset="0"/>
              </a:rPr>
              <a:t>Proper grain disruption,</a:t>
            </a:r>
            <a:br>
              <a:rPr lang="en-US" altLang="cs-CZ" sz="1800" b="1" dirty="0">
                <a:latin typeface="Calibri" panose="020F0502020204030204" pitchFamily="34" charset="0"/>
              </a:rPr>
            </a:br>
            <a:r>
              <a:rPr lang="en-US" altLang="cs-CZ" sz="1800" b="1" dirty="0">
                <a:latin typeface="Calibri" panose="020F0502020204030204" pitchFamily="34" charset="0"/>
              </a:rPr>
              <a:t>starch and energy utilization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endParaRPr lang="en-US" altLang="cs-CZ" sz="1800" b="1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cs-CZ" sz="1800" b="1" dirty="0">
                <a:latin typeface="Calibri" panose="020F0502020204030204" pitchFamily="34" charset="0"/>
              </a:rPr>
              <a:t>Clamping / compressibility, ability of ensiling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endParaRPr lang="en-US" altLang="cs-CZ" sz="1800" b="1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cs-CZ" sz="1800" b="1" dirty="0">
                <a:latin typeface="Calibri" panose="020F0502020204030204" pitchFamily="34" charset="0"/>
              </a:rPr>
              <a:t>Homogeneous material with the large surface area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2AB9D3F-29FD-4A79-8091-DF2ABDBBCD0E}"/>
              </a:ext>
            </a:extLst>
          </p:cNvPr>
          <p:cNvSpPr txBox="1"/>
          <p:nvPr/>
        </p:nvSpPr>
        <p:spPr>
          <a:xfrm>
            <a:off x="1854200" y="5848350"/>
            <a:ext cx="4533900" cy="523216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cs-CZ" sz="2800" b="1" i="0" u="none" strike="noStrike" cap="none" spc="0" normalizeH="0" baseline="0" dirty="0" err="1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Cows</a:t>
            </a:r>
            <a:r>
              <a:rPr kumimoji="0" lang="cs-CZ" sz="2800" b="1" i="0" u="none" strike="noStrike" cap="none" spc="0" normalizeH="0" baseline="0" dirty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kumimoji="0" lang="cs-CZ" sz="2800" b="1" i="0" u="none" strike="noStrike" cap="none" spc="0" normalizeH="0" baseline="0" dirty="0" err="1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like</a:t>
            </a:r>
            <a:r>
              <a:rPr kumimoji="0" lang="cs-CZ" sz="2800" b="1" i="0" u="none" strike="noStrike" cap="none" spc="0" normalizeH="0" baseline="0" dirty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a </a:t>
            </a:r>
            <a:r>
              <a:rPr kumimoji="0" lang="cs-CZ" sz="2800" b="1" i="0" u="none" strike="noStrike" cap="none" spc="0" normalizeH="0" baseline="0" dirty="0" err="1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sweet</a:t>
            </a:r>
            <a:r>
              <a:rPr kumimoji="0" lang="cs-CZ" sz="2800" b="1" i="0" u="none" strike="noStrike" cap="none" spc="0" normalizeH="0" baseline="0" dirty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taste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FF99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209551" y="159080"/>
            <a:ext cx="8670680" cy="11363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5FA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Good</a:t>
            </a:r>
            <a:r>
              <a:rPr lang="cs-CZ" sz="36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 </a:t>
            </a:r>
            <a:r>
              <a:rPr lang="cs-CZ" sz="3600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quality</a:t>
            </a:r>
            <a:r>
              <a:rPr lang="cs-CZ" sz="36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 </a:t>
            </a:r>
            <a:r>
              <a:rPr lang="cs-CZ" sz="3600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silage</a:t>
            </a:r>
            <a:r>
              <a:rPr lang="cs-CZ" sz="36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 </a:t>
            </a:r>
            <a:r>
              <a:rPr lang="cs-CZ" sz="3600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increases</a:t>
            </a:r>
            <a:r>
              <a:rPr lang="cs-CZ" sz="36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 </a:t>
            </a:r>
            <a:r>
              <a:rPr lang="cs-CZ" sz="3600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fiber</a:t>
            </a:r>
            <a:r>
              <a:rPr lang="cs-CZ" sz="36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 (NDF) </a:t>
            </a:r>
            <a:r>
              <a:rPr lang="cs-CZ" sz="3600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digestibility</a:t>
            </a:r>
            <a:endParaRPr lang="en-US" sz="360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209551" y="1241940"/>
            <a:ext cx="8305799" cy="541115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en-US" sz="1200" dirty="0">
              <a:latin typeface="Myriad Pro" panose="020B0503030403020204" pitchFamily="34" charset="0"/>
            </a:endParaRPr>
          </a:p>
          <a:p>
            <a:pPr marL="0" indent="0" algn="ctr">
              <a:buFont typeface="Arial"/>
              <a:buNone/>
            </a:pPr>
            <a:r>
              <a:rPr lang="en-US" sz="2800" b="1" dirty="0">
                <a:latin typeface="Myriad Pro" panose="020B0503030403020204" pitchFamily="34" charset="0"/>
              </a:rPr>
              <a:t>Cows respond to any 5% increase in NDF digestibility:</a:t>
            </a:r>
          </a:p>
          <a:p>
            <a:pPr marL="0" indent="0" algn="ctr">
              <a:buFont typeface="Arial"/>
              <a:buNone/>
            </a:pPr>
            <a:endParaRPr lang="en-US" sz="1200" dirty="0">
              <a:latin typeface="Myriad Pro" panose="020B0503030403020204" pitchFamily="34" charset="0"/>
            </a:endParaRPr>
          </a:p>
          <a:p>
            <a:pPr marL="0" indent="0" algn="ctr">
              <a:buFont typeface="Arial"/>
              <a:buNone/>
            </a:pPr>
            <a:r>
              <a:rPr lang="en-US" sz="2800" dirty="0">
                <a:latin typeface="Myriad Pro" panose="020B0503030403020204" pitchFamily="34" charset="0"/>
              </a:rPr>
              <a:t>Increase of DMI (dry matter intake) by + 0,63 kg  </a:t>
            </a:r>
          </a:p>
          <a:p>
            <a:pPr marL="0" indent="0" algn="ctr">
              <a:buFont typeface="Arial"/>
              <a:buNone/>
            </a:pPr>
            <a:endParaRPr lang="en-US" sz="1400" dirty="0">
              <a:latin typeface="Myriad Pro" panose="020B0503030403020204" pitchFamily="34" charset="0"/>
            </a:endParaRPr>
          </a:p>
          <a:p>
            <a:pPr marL="0" indent="0" algn="ctr">
              <a:buFont typeface="Arial"/>
              <a:buNone/>
            </a:pPr>
            <a:r>
              <a:rPr lang="en-US" sz="2800" dirty="0">
                <a:latin typeface="Myriad Pro" panose="020B0503030403020204" pitchFamily="34" charset="0"/>
              </a:rPr>
              <a:t>Increase of avg. daily milk </a:t>
            </a:r>
            <a:r>
              <a:rPr lang="en-US" sz="2800" dirty="0" err="1">
                <a:latin typeface="Myriad Pro" panose="020B0503030403020204" pitchFamily="34" charset="0"/>
              </a:rPr>
              <a:t>prouction</a:t>
            </a:r>
            <a:r>
              <a:rPr lang="en-US" sz="2800" dirty="0">
                <a:latin typeface="Myriad Pro" panose="020B0503030403020204" pitchFamily="34" charset="0"/>
              </a:rPr>
              <a:t> by + 0,9 kg</a:t>
            </a:r>
          </a:p>
          <a:p>
            <a:pPr marL="0" indent="0" algn="ctr">
              <a:buFont typeface="Arial"/>
              <a:buNone/>
            </a:pPr>
            <a:endParaRPr lang="en-US" sz="2000" dirty="0">
              <a:latin typeface="Myriad Pro" panose="020B0503030403020204" pitchFamily="34" charset="0"/>
            </a:endParaRPr>
          </a:p>
          <a:p>
            <a:pPr marL="0" indent="0" algn="ctr">
              <a:buFont typeface="Arial"/>
              <a:buNone/>
            </a:pPr>
            <a:endParaRPr lang="en-US" sz="2000" dirty="0">
              <a:latin typeface="Myriad Pro" panose="020B0503030403020204" pitchFamily="34" charset="0"/>
            </a:endParaRPr>
          </a:p>
          <a:p>
            <a:pPr marL="0" indent="0" algn="ctr">
              <a:buFont typeface="Arial"/>
              <a:buNone/>
            </a:pPr>
            <a:endParaRPr lang="en-US" sz="2000" dirty="0">
              <a:latin typeface="Myriad Pro" panose="020B0503030403020204" pitchFamily="34" charset="0"/>
            </a:endParaRPr>
          </a:p>
          <a:p>
            <a:pPr marL="0" indent="0" algn="ctr">
              <a:buFont typeface="Arial"/>
              <a:buNone/>
            </a:pPr>
            <a:endParaRPr lang="en-US" sz="2000" dirty="0">
              <a:latin typeface="Myriad Pro" panose="020B0503030403020204" pitchFamily="34" charset="0"/>
            </a:endParaRPr>
          </a:p>
          <a:p>
            <a:pPr marL="0" indent="0" algn="ctr">
              <a:buFont typeface="Arial"/>
              <a:buNone/>
            </a:pPr>
            <a:endParaRPr lang="en-US" sz="1600" i="1" dirty="0">
              <a:latin typeface="Myriad Pro" panose="020B0503030403020204" pitchFamily="34" charset="0"/>
            </a:endParaRPr>
          </a:p>
          <a:p>
            <a:pPr marL="0" indent="0" algn="ctr">
              <a:buFont typeface="Arial"/>
              <a:buNone/>
            </a:pPr>
            <a:endParaRPr lang="en-US" sz="1600" i="1" dirty="0">
              <a:latin typeface="Myriad Pro" panose="020B0503030403020204" pitchFamily="34" charset="0"/>
            </a:endParaRPr>
          </a:p>
          <a:p>
            <a:pPr marL="0" indent="0" algn="ctr">
              <a:buFont typeface="Arial"/>
              <a:buNone/>
            </a:pPr>
            <a:r>
              <a:rPr lang="en-US" sz="1600" i="1" dirty="0">
                <a:latin typeface="Myriad Pro" panose="020B0503030403020204" pitchFamily="34" charset="0"/>
              </a:rPr>
              <a:t>(Oba &amp; Allen 1999, Jung et al 2004, </a:t>
            </a:r>
            <a:r>
              <a:rPr lang="en-US" sz="1600" i="1" dirty="0" err="1">
                <a:latin typeface="Myriad Pro" panose="020B0503030403020204" pitchFamily="34" charset="0"/>
              </a:rPr>
              <a:t>Ferraretto</a:t>
            </a:r>
            <a:r>
              <a:rPr lang="en-US" sz="1600" i="1" dirty="0">
                <a:latin typeface="Myriad Pro" panose="020B0503030403020204" pitchFamily="34" charset="0"/>
              </a:rPr>
              <a:t> &amp; Shaver 2013)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671" y="3947516"/>
            <a:ext cx="1813957" cy="181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03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cs-CZ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Silage</a:t>
            </a:r>
            <a:r>
              <a:rPr lang="cs-CZ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</a:t>
            </a:r>
            <a:endParaRPr lang="cs-CZ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99600" cy="4525963"/>
          </a:xfrm>
        </p:spPr>
        <p:txBody>
          <a:bodyPr anchor="ctr"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US" sz="3200" b="1" dirty="0"/>
              <a:t>When does it start</a:t>
            </a:r>
            <a:r>
              <a:rPr lang="en-US" sz="3200" b="1" dirty="0">
                <a:effectLst/>
              </a:rPr>
              <a:t> ?</a:t>
            </a:r>
            <a:br>
              <a:rPr lang="en-US" sz="2800" b="1" dirty="0">
                <a:effectLst/>
              </a:rPr>
            </a:br>
            <a:r>
              <a:rPr lang="en-US" sz="2800" b="1" dirty="0">
                <a:effectLst/>
                <a:sym typeface="Symbol" panose="05050102010706020507" pitchFamily="18" charset="2"/>
              </a:rPr>
              <a:t> </a:t>
            </a:r>
            <a:r>
              <a:rPr lang="en-US" sz="2800" b="1" dirty="0" err="1">
                <a:effectLst/>
                <a:sym typeface="Symbol" panose="05050102010706020507" pitchFamily="18" charset="2"/>
              </a:rPr>
              <a:t>agrotechnics</a:t>
            </a:r>
            <a:r>
              <a:rPr lang="en-US" sz="2800" b="1" dirty="0">
                <a:effectLst/>
                <a:sym typeface="Symbol" panose="05050102010706020507" pitchFamily="18" charset="2"/>
              </a:rPr>
              <a:t>, field work</a:t>
            </a:r>
            <a:br>
              <a:rPr lang="cs-CZ" sz="2800" b="1" dirty="0">
                <a:effectLst/>
                <a:sym typeface="Symbol" panose="05050102010706020507" pitchFamily="18" charset="2"/>
              </a:rPr>
            </a:br>
            <a:r>
              <a:rPr lang="cs-CZ" sz="2800" b="1" dirty="0">
                <a:effectLst/>
                <a:sym typeface="Symbol" panose="05050102010706020507" pitchFamily="18" charset="2"/>
              </a:rPr>
              <a:t> </a:t>
            </a:r>
            <a:r>
              <a:rPr lang="cs-CZ" sz="2800" b="1" dirty="0" err="1">
                <a:solidFill>
                  <a:srgbClr val="FF9900"/>
                </a:solidFill>
                <a:effectLst/>
                <a:sym typeface="Symbol" panose="05050102010706020507" pitchFamily="18" charset="2"/>
              </a:rPr>
              <a:t>the</a:t>
            </a:r>
            <a:r>
              <a:rPr lang="cs-CZ" sz="2800" b="1" dirty="0">
                <a:solidFill>
                  <a:srgbClr val="FF9900"/>
                </a:solidFill>
                <a:effectLst/>
                <a:sym typeface="Symbol" panose="05050102010706020507" pitchFamily="18" charset="2"/>
              </a:rPr>
              <a:t> </a:t>
            </a:r>
            <a:r>
              <a:rPr lang="cs-CZ" sz="2800" b="1" dirty="0" err="1">
                <a:solidFill>
                  <a:srgbClr val="FF9900"/>
                </a:solidFill>
                <a:effectLst/>
                <a:sym typeface="Symbol" panose="05050102010706020507" pitchFamily="18" charset="2"/>
              </a:rPr>
              <a:t>road</a:t>
            </a:r>
            <a:r>
              <a:rPr lang="cs-CZ" sz="2800" b="1" dirty="0">
                <a:solidFill>
                  <a:srgbClr val="FF9900"/>
                </a:solidFill>
                <a:effectLst/>
                <a:sym typeface="Symbol" panose="05050102010706020507" pitchFamily="18" charset="2"/>
              </a:rPr>
              <a:t> to </a:t>
            </a:r>
            <a:r>
              <a:rPr lang="cs-CZ" sz="2800" b="1" dirty="0" err="1">
                <a:solidFill>
                  <a:srgbClr val="FF9900"/>
                </a:solidFill>
                <a:effectLst/>
                <a:sym typeface="Symbol" panose="05050102010706020507" pitchFamily="18" charset="2"/>
              </a:rPr>
              <a:t>the</a:t>
            </a:r>
            <a:r>
              <a:rPr lang="cs-CZ" sz="2800" b="1" dirty="0">
                <a:solidFill>
                  <a:srgbClr val="FF9900"/>
                </a:solidFill>
                <a:effectLst/>
                <a:sym typeface="Symbol" panose="05050102010706020507" pitchFamily="18" charset="2"/>
              </a:rPr>
              <a:t> </a:t>
            </a:r>
            <a:r>
              <a:rPr lang="cs-CZ" sz="2800" b="1" dirty="0" err="1">
                <a:solidFill>
                  <a:srgbClr val="FF9900"/>
                </a:solidFill>
                <a:effectLst/>
                <a:sym typeface="Symbol" panose="05050102010706020507" pitchFamily="18" charset="2"/>
              </a:rPr>
              <a:t>dairy</a:t>
            </a:r>
            <a:r>
              <a:rPr lang="cs-CZ" sz="2800" b="1" dirty="0">
                <a:solidFill>
                  <a:srgbClr val="FF9900"/>
                </a:solidFill>
                <a:effectLst/>
                <a:sym typeface="Symbol" panose="05050102010706020507" pitchFamily="18" charset="2"/>
              </a:rPr>
              <a:t> </a:t>
            </a:r>
            <a:r>
              <a:rPr lang="cs-CZ" sz="2800" b="1" dirty="0" err="1">
                <a:solidFill>
                  <a:srgbClr val="FF9900"/>
                </a:solidFill>
                <a:effectLst/>
                <a:sym typeface="Symbol" panose="05050102010706020507" pitchFamily="18" charset="2"/>
              </a:rPr>
              <a:t>starts</a:t>
            </a:r>
            <a:r>
              <a:rPr lang="cs-CZ" sz="2800" b="1" dirty="0">
                <a:solidFill>
                  <a:srgbClr val="FF9900"/>
                </a:solidFill>
                <a:effectLst/>
                <a:sym typeface="Symbol" panose="05050102010706020507" pitchFamily="18" charset="2"/>
              </a:rPr>
              <a:t> in </a:t>
            </a:r>
            <a:r>
              <a:rPr lang="cs-CZ" sz="2800" b="1" dirty="0" err="1">
                <a:solidFill>
                  <a:srgbClr val="FF9900"/>
                </a:solidFill>
                <a:effectLst/>
                <a:sym typeface="Symbol" panose="05050102010706020507" pitchFamily="18" charset="2"/>
              </a:rPr>
              <a:t>the</a:t>
            </a:r>
            <a:r>
              <a:rPr lang="cs-CZ" sz="2800" b="1" dirty="0">
                <a:solidFill>
                  <a:srgbClr val="FF9900"/>
                </a:solidFill>
                <a:effectLst/>
                <a:sym typeface="Symbol" panose="05050102010706020507" pitchFamily="18" charset="2"/>
              </a:rPr>
              <a:t> </a:t>
            </a:r>
            <a:r>
              <a:rPr lang="cs-CZ" sz="2800" b="1" dirty="0" err="1">
                <a:solidFill>
                  <a:srgbClr val="FF9900"/>
                </a:solidFill>
                <a:effectLst/>
                <a:sym typeface="Symbol" panose="05050102010706020507" pitchFamily="18" charset="2"/>
              </a:rPr>
              <a:t>field</a:t>
            </a:r>
            <a:br>
              <a:rPr lang="en-US" sz="2800" b="1" dirty="0">
                <a:effectLst/>
                <a:sym typeface="Symbol" panose="05050102010706020507" pitchFamily="18" charset="2"/>
              </a:rPr>
            </a:br>
            <a:br>
              <a:rPr lang="en-US" sz="2800" b="1" dirty="0">
                <a:effectLst/>
              </a:rPr>
            </a:br>
            <a:endParaRPr lang="en-US" sz="2800" b="1" dirty="0">
              <a:effectLst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US" sz="3200" b="1" dirty="0">
                <a:solidFill>
                  <a:srgbClr val="003300"/>
                </a:solidFill>
                <a:effectLst/>
              </a:rPr>
              <a:t>When does it end ?</a:t>
            </a:r>
            <a:br>
              <a:rPr lang="en-US" sz="2800" b="1" dirty="0">
                <a:solidFill>
                  <a:srgbClr val="003300"/>
                </a:solidFill>
                <a:effectLst/>
              </a:rPr>
            </a:br>
            <a:r>
              <a:rPr lang="en-US" sz="2800" b="1" dirty="0">
                <a:solidFill>
                  <a:srgbClr val="003300"/>
                </a:solidFill>
                <a:effectLst/>
                <a:sym typeface="Symbol" panose="05050102010706020507" pitchFamily="18" charset="2"/>
              </a:rPr>
              <a:t> </a:t>
            </a:r>
            <a:r>
              <a:rPr lang="en-US" sz="2800" b="1" dirty="0">
                <a:solidFill>
                  <a:srgbClr val="003300"/>
                </a:solidFill>
                <a:effectLst/>
              </a:rPr>
              <a:t>by picking / loading and feeding</a:t>
            </a:r>
            <a:endParaRPr lang="en-US" sz="2800" b="1" dirty="0">
              <a:effectLst/>
            </a:endParaRPr>
          </a:p>
        </p:txBody>
      </p:sp>
      <p:pic>
        <p:nvPicPr>
          <p:cNvPr id="5" name="Picture 8" descr="Waxy corn Flint corn Corn on the cob Sweet corn Maize, Corn leaves,  watercolor Leaves, food png | PNGEgg">
            <a:extLst>
              <a:ext uri="{FF2B5EF4-FFF2-40B4-BE49-F238E27FC236}">
                <a16:creationId xmlns:a16="http://schemas.microsoft.com/office/drawing/2014/main" id="{54E93EFE-6C9F-49DA-9D48-3B304FFDD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96" y="0"/>
            <a:ext cx="1993804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81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Corn silage production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0839" y="2026744"/>
            <a:ext cx="8229600" cy="1618280"/>
          </a:xfrm>
        </p:spPr>
        <p:txBody>
          <a:bodyPr anchor="ctr">
            <a:normAutofit fontScale="70000" lnSpcReduction="20000"/>
          </a:bodyPr>
          <a:lstStyle/>
          <a:p>
            <a:pPr eaLnBrk="1" hangingPunct="1">
              <a:lnSpc>
                <a:spcPct val="90000"/>
              </a:lnSpc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US" sz="2400" b="1" dirty="0">
                <a:solidFill>
                  <a:srgbClr val="FF6600"/>
                </a:solidFill>
                <a:effectLst/>
              </a:rPr>
              <a:t>Corn silage – most often types</a:t>
            </a:r>
            <a:br>
              <a:rPr lang="en-US" sz="2400" b="1" dirty="0">
                <a:effectLst/>
              </a:rPr>
            </a:br>
            <a:br>
              <a:rPr lang="cs-CZ" sz="2000" b="1" dirty="0">
                <a:effectLst/>
              </a:rPr>
            </a:br>
            <a:r>
              <a:rPr lang="en-US" sz="2000" b="1" dirty="0">
                <a:solidFill>
                  <a:schemeClr val="tx1"/>
                </a:solidFill>
                <a:effectLst/>
              </a:rPr>
              <a:t>1. </a:t>
            </a:r>
            <a:r>
              <a:rPr lang="en-US" sz="2000" b="1" dirty="0">
                <a:effectLst/>
              </a:rPr>
              <a:t>corn silage („standard“)</a:t>
            </a:r>
            <a:br>
              <a:rPr lang="en-US" sz="2000" b="1" dirty="0">
                <a:effectLst/>
              </a:rPr>
            </a:br>
            <a:r>
              <a:rPr lang="en-US" sz="2000" b="1" dirty="0">
                <a:solidFill>
                  <a:schemeClr val="tx1"/>
                </a:solidFill>
                <a:effectLst/>
              </a:rPr>
              <a:t>2. </a:t>
            </a:r>
            <a:r>
              <a:rPr lang="en-US" sz="2000" b="1" dirty="0" err="1">
                <a:effectLst/>
              </a:rPr>
              <a:t>shredlage</a:t>
            </a:r>
            <a:br>
              <a:rPr lang="en-US" sz="2000" b="1" dirty="0">
                <a:effectLst/>
              </a:rPr>
            </a:br>
            <a:r>
              <a:rPr lang="en-US" sz="2000" b="1" dirty="0">
                <a:solidFill>
                  <a:schemeClr val="tx1"/>
                </a:solidFill>
                <a:effectLst/>
              </a:rPr>
              <a:t>3. </a:t>
            </a:r>
            <a:r>
              <a:rPr lang="en-US" sz="2000" b="1" dirty="0">
                <a:effectLst/>
              </a:rPr>
              <a:t>high moisture corn (CCM)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br>
              <a:rPr lang="cs-CZ" sz="1400" b="1" dirty="0">
                <a:effectLst/>
              </a:rPr>
            </a:br>
            <a:br>
              <a:rPr lang="cs-CZ" sz="2400" b="1" dirty="0">
                <a:solidFill>
                  <a:srgbClr val="003300"/>
                </a:solidFill>
                <a:effectLst/>
              </a:rPr>
            </a:br>
            <a:endParaRPr lang="cs-CZ" sz="2400" b="1" dirty="0">
              <a:solidFill>
                <a:srgbClr val="003300"/>
              </a:solidFill>
              <a:effectLst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81B60AB-4C5E-46D3-84A9-31EE38502F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50" b="42650"/>
          <a:stretch/>
        </p:blipFill>
        <p:spPr>
          <a:xfrm>
            <a:off x="117443" y="3212976"/>
            <a:ext cx="4383132" cy="3547118"/>
          </a:xfrm>
          <a:prstGeom prst="rect">
            <a:avLst/>
          </a:prstGeom>
        </p:spPr>
      </p:pic>
      <p:pic>
        <p:nvPicPr>
          <p:cNvPr id="9" name="Grafik 9" descr="ims_objectId=238463">
            <a:extLst>
              <a:ext uri="{FF2B5EF4-FFF2-40B4-BE49-F238E27FC236}">
                <a16:creationId xmlns:a16="http://schemas.microsoft.com/office/drawing/2014/main" id="{1A2575C7-E615-4678-9412-99CE0EB3B4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39" t="30263"/>
          <a:stretch/>
        </p:blipFill>
        <p:spPr>
          <a:xfrm>
            <a:off x="6876256" y="387690"/>
            <a:ext cx="1867582" cy="1426444"/>
          </a:xfrm>
          <a:prstGeom prst="rect">
            <a:avLst/>
          </a:prstGeom>
          <a:ln w="38100">
            <a:solidFill>
              <a:srgbClr val="FFFFFF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12">
            <a:extLst>
              <a:ext uri="{FF2B5EF4-FFF2-40B4-BE49-F238E27FC236}">
                <a16:creationId xmlns:a16="http://schemas.microsoft.com/office/drawing/2014/main" id="{F423ADCD-CBE7-4982-A18C-38501035B8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5443" t="32528" r="27827" b="32244"/>
          <a:stretch/>
        </p:blipFill>
        <p:spPr>
          <a:xfrm>
            <a:off x="6876256" y="2026744"/>
            <a:ext cx="1900760" cy="1596885"/>
          </a:xfrm>
          <a:prstGeom prst="rect">
            <a:avLst/>
          </a:prstGeom>
          <a:ln w="38100">
            <a:solidFill>
              <a:srgbClr val="FFFFFF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E21F39D-CDD2-484E-BFEA-3CE447D0BF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789040"/>
            <a:ext cx="2830066" cy="184155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3A6B303-4CD8-4F5E-AD5A-0901CE9962F2}"/>
              </a:ext>
            </a:extLst>
          </p:cNvPr>
          <p:cNvSpPr txBox="1"/>
          <p:nvPr/>
        </p:nvSpPr>
        <p:spPr>
          <a:xfrm>
            <a:off x="6459178" y="307893"/>
            <a:ext cx="360040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cs-CZ" sz="1400" b="1" dirty="0"/>
              <a:t>1.</a:t>
            </a:r>
            <a:endParaRPr lang="en-US" sz="1400" b="1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EF3B4EC-2A4E-491F-921F-030392C0D4E9}"/>
              </a:ext>
            </a:extLst>
          </p:cNvPr>
          <p:cNvSpPr txBox="1"/>
          <p:nvPr/>
        </p:nvSpPr>
        <p:spPr>
          <a:xfrm>
            <a:off x="6459178" y="2026744"/>
            <a:ext cx="360040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cs-CZ" sz="1400" b="1" dirty="0"/>
              <a:t>2.</a:t>
            </a:r>
            <a:endParaRPr lang="en-US" sz="1400" b="1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B0EA8EC-47C5-4171-8D89-FB6676D25A9B}"/>
              </a:ext>
            </a:extLst>
          </p:cNvPr>
          <p:cNvSpPr txBox="1"/>
          <p:nvPr/>
        </p:nvSpPr>
        <p:spPr>
          <a:xfrm>
            <a:off x="5724128" y="3789040"/>
            <a:ext cx="360040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cs-CZ" sz="1400" b="1" dirty="0"/>
              <a:t>3.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42764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actor in a field&#10;&#10;Description automatically generated with low confidence">
            <a:extLst>
              <a:ext uri="{FF2B5EF4-FFF2-40B4-BE49-F238E27FC236}">
                <a16:creationId xmlns:a16="http://schemas.microsoft.com/office/drawing/2014/main" id="{028AAB3A-6571-47CD-AD95-4EBAADEAF4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C6896F0-6069-4748-A5B5-83CFCBFFF4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13" t="13755" r="16714" b="5809"/>
          <a:stretch/>
        </p:blipFill>
        <p:spPr bwMode="auto">
          <a:xfrm>
            <a:off x="251520" y="404664"/>
            <a:ext cx="5962650" cy="4010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6841636-A0BB-4D61-97A8-89DDB5707C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60" t="33244" r="16607" b="60642"/>
          <a:stretch/>
        </p:blipFill>
        <p:spPr bwMode="auto">
          <a:xfrm>
            <a:off x="251520" y="4414689"/>
            <a:ext cx="5962650" cy="3009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2876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0"/>
            <a:ext cx="4896544" cy="3284984"/>
          </a:xfrm>
        </p:spPr>
        <p:txBody>
          <a:bodyPr anchor="ctr"/>
          <a:lstStyle/>
          <a:p>
            <a:pPr marL="0" indent="0" eaLnBrk="1" hangingPunct="1">
              <a:lnSpc>
                <a:spcPct val="90000"/>
              </a:lnSpc>
              <a:spcAft>
                <a:spcPts val="1200"/>
              </a:spcAft>
              <a:buNone/>
              <a:defRPr/>
            </a:pPr>
            <a:r>
              <a:rPr lang="en-US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Harvest – day „D“</a:t>
            </a:r>
            <a:br>
              <a:rPr lang="en-US" sz="2400" b="1" dirty="0">
                <a:effectLst/>
              </a:rPr>
            </a:br>
            <a:br>
              <a:rPr lang="en-US" sz="1000" b="1" dirty="0">
                <a:effectLst/>
              </a:rPr>
            </a:br>
            <a:br>
              <a:rPr lang="cs-CZ" sz="1000" b="1" dirty="0">
                <a:effectLst/>
              </a:rPr>
            </a:br>
            <a:r>
              <a:rPr lang="en-US" sz="1800" b="1" dirty="0">
                <a:solidFill>
                  <a:srgbClr val="FF0000"/>
                </a:solidFill>
                <a:effectLst/>
              </a:rPr>
              <a:t>goal </a:t>
            </a:r>
            <a:r>
              <a:rPr lang="en-US" sz="1800" b="1" dirty="0">
                <a:effectLst/>
                <a:sym typeface="Wingdings" panose="05000000000000000000" pitchFamily="2" charset="2"/>
              </a:rPr>
              <a:t></a:t>
            </a:r>
            <a:r>
              <a:rPr lang="en-US" sz="1800" b="1" dirty="0">
                <a:effectLst/>
              </a:rPr>
              <a:t> harvest crop </a:t>
            </a:r>
            <a:r>
              <a:rPr lang="cs-CZ" sz="1800" b="1" dirty="0" err="1">
                <a:effectLst/>
              </a:rPr>
              <a:t>at</a:t>
            </a:r>
            <a:r>
              <a:rPr lang="en-US" sz="1800" b="1" dirty="0">
                <a:effectLst/>
              </a:rPr>
              <a:t> the</a:t>
            </a:r>
            <a:br>
              <a:rPr lang="cs-CZ" sz="1800" b="1" dirty="0">
                <a:effectLst/>
              </a:rPr>
            </a:br>
            <a:r>
              <a:rPr lang="en-US" sz="1800" b="1" dirty="0">
                <a:effectLst/>
              </a:rPr>
              <a:t> </a:t>
            </a:r>
            <a:br>
              <a:rPr lang="en-US" sz="1800" b="1" dirty="0">
                <a:effectLst/>
              </a:rPr>
            </a:br>
            <a:r>
              <a:rPr lang="en-US" sz="1800" b="1" dirty="0">
                <a:solidFill>
                  <a:srgbClr val="FF0000"/>
                </a:solidFill>
                <a:effectLst/>
              </a:rPr>
              <a:t>optimal maturity </a:t>
            </a:r>
            <a:r>
              <a:rPr lang="en-US" sz="1800" b="1" dirty="0">
                <a:effectLst/>
              </a:rPr>
              <a:t>stage and </a:t>
            </a:r>
            <a:br>
              <a:rPr lang="en-US" sz="1800" b="1" dirty="0">
                <a:effectLst/>
              </a:rPr>
            </a:br>
            <a:r>
              <a:rPr lang="en-US" sz="1800" b="1" dirty="0">
                <a:solidFill>
                  <a:srgbClr val="FF0000"/>
                </a:solidFill>
                <a:effectLst/>
              </a:rPr>
              <a:t>ideal dry matter</a:t>
            </a:r>
            <a:r>
              <a:rPr lang="cs-CZ" sz="1800" b="1" dirty="0">
                <a:solidFill>
                  <a:srgbClr val="FF0000"/>
                </a:solidFill>
                <a:effectLst/>
              </a:rPr>
              <a:t> </a:t>
            </a:r>
            <a:r>
              <a:rPr lang="cs-CZ" sz="1800" b="1" dirty="0">
                <a:solidFill>
                  <a:schemeClr val="accent3">
                    <a:lumMod val="50000"/>
                  </a:schemeClr>
                </a:solidFill>
                <a:effectLst/>
              </a:rPr>
              <a:t>and</a:t>
            </a:r>
            <a:br>
              <a:rPr lang="cs-CZ" sz="1800" b="1" dirty="0">
                <a:solidFill>
                  <a:srgbClr val="FF0000"/>
                </a:solidFill>
                <a:effectLst/>
              </a:rPr>
            </a:br>
            <a:br>
              <a:rPr lang="en-US" sz="1800" b="1" dirty="0">
                <a:solidFill>
                  <a:srgbClr val="FF0000"/>
                </a:solidFill>
                <a:effectLst/>
              </a:rPr>
            </a:br>
            <a:r>
              <a:rPr lang="cs-CZ" sz="1800" b="1" dirty="0" err="1">
                <a:solidFill>
                  <a:schemeClr val="accent3">
                    <a:lumMod val="50000"/>
                  </a:schemeClr>
                </a:solidFill>
                <a:effectLst/>
              </a:rPr>
              <a:t>preserve</a:t>
            </a:r>
            <a:r>
              <a:rPr lang="cs-CZ" sz="1800" b="1" dirty="0">
                <a:solidFill>
                  <a:schemeClr val="accent3">
                    <a:lumMod val="50000"/>
                  </a:schemeClr>
                </a:solidFill>
                <a:effectLst/>
              </a:rPr>
              <a:t> </a:t>
            </a:r>
            <a:r>
              <a:rPr lang="cs-CZ" sz="1800" b="1" dirty="0" err="1">
                <a:solidFill>
                  <a:schemeClr val="accent3">
                    <a:lumMod val="50000"/>
                  </a:schemeClr>
                </a:solidFill>
                <a:effectLst/>
              </a:rPr>
              <a:t>it</a:t>
            </a:r>
            <a:r>
              <a:rPr lang="cs-CZ" sz="1800" b="1" dirty="0">
                <a:solidFill>
                  <a:schemeClr val="accent3">
                    <a:lumMod val="50000"/>
                  </a:schemeClr>
                </a:solidFill>
                <a:effectLst/>
              </a:rPr>
              <a:t> 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effectLst/>
              </a:rPr>
              <a:t>for several </a:t>
            </a:r>
            <a:r>
              <a:rPr lang="en-US" sz="1800" b="1" dirty="0">
                <a:effectLst/>
              </a:rPr>
              <a:t>months</a:t>
            </a:r>
            <a:br>
              <a:rPr lang="en-US" sz="1800" dirty="0">
                <a:effectLst/>
              </a:rPr>
            </a:br>
            <a:endParaRPr lang="en-US" sz="1400" b="1" dirty="0">
              <a:effectLst/>
            </a:endParaRPr>
          </a:p>
        </p:txBody>
      </p:sp>
      <p:pic>
        <p:nvPicPr>
          <p:cNvPr id="2" name="IMG_4440">
            <a:hlinkClick r:id="" action="ppaction://media"/>
            <a:extLst>
              <a:ext uri="{FF2B5EF4-FFF2-40B4-BE49-F238E27FC236}">
                <a16:creationId xmlns:a16="http://schemas.microsoft.com/office/drawing/2014/main" id="{29FA871F-51DF-4355-882B-89EA22C678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63505" y="0"/>
            <a:ext cx="4480495" cy="2520279"/>
          </a:xfrm>
          <a:prstGeom prst="rect">
            <a:avLst/>
          </a:prstGeom>
        </p:spPr>
      </p:pic>
      <p:pic>
        <p:nvPicPr>
          <p:cNvPr id="8" name="Grafik 8" descr="ims_objectId=238422">
            <a:extLst>
              <a:ext uri="{FF2B5EF4-FFF2-40B4-BE49-F238E27FC236}">
                <a16:creationId xmlns:a16="http://schemas.microsoft.com/office/drawing/2014/main" id="{8DF1C44F-0052-4218-8847-5523F887E7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6" r="8653"/>
          <a:stretch>
            <a:fillRect/>
          </a:stretch>
        </p:blipFill>
        <p:spPr bwMode="auto">
          <a:xfrm>
            <a:off x="3923928" y="2942946"/>
            <a:ext cx="5220072" cy="391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2131286-5C51-4F66-88F8-9FB748741E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56992"/>
            <a:ext cx="2262665" cy="339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7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8481" y="182783"/>
            <a:ext cx="4896544" cy="792088"/>
          </a:xfrm>
        </p:spPr>
        <p:txBody>
          <a:bodyPr anchor="ctr"/>
          <a:lstStyle/>
          <a:p>
            <a:pPr marL="0" indent="0" eaLnBrk="1" hangingPunct="1">
              <a:lnSpc>
                <a:spcPct val="90000"/>
              </a:lnSpc>
              <a:spcAft>
                <a:spcPts val="1200"/>
              </a:spcAft>
              <a:buNone/>
              <a:defRPr/>
            </a:pPr>
            <a:r>
              <a:rPr lang="cs-CZ" sz="40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Harvest</a:t>
            </a:r>
            <a:r>
              <a:rPr lang="cs-CZ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cs-CZ" sz="40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</a:t>
            </a:r>
            <a:r>
              <a:rPr lang="cs-CZ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„D“</a:t>
            </a:r>
            <a:br>
              <a:rPr lang="cs-CZ" sz="4000" b="1" dirty="0">
                <a:effectLst/>
              </a:rPr>
            </a:br>
            <a:r>
              <a:rPr lang="cs-CZ" sz="800" b="1" dirty="0">
                <a:effectLst/>
              </a:rPr>
              <a:t> </a:t>
            </a:r>
            <a:endParaRPr lang="cs-CZ" sz="1400" b="1" dirty="0">
              <a:effectLst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8E381C6-13C3-4388-AB77-B67203527A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74"/>
          <a:stretch/>
        </p:blipFill>
        <p:spPr>
          <a:xfrm>
            <a:off x="4564586" y="836712"/>
            <a:ext cx="4490316" cy="248288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988C9A3-8FD4-4C89-8296-18B10142C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8" y="1156285"/>
            <a:ext cx="2252892" cy="247397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2C5135B7-5D48-43EF-94E0-64F9733A1D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3"/>
          <a:stretch/>
        </p:blipFill>
        <p:spPr>
          <a:xfrm>
            <a:off x="1043608" y="3630255"/>
            <a:ext cx="3326770" cy="2298403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8E4754B-A09E-48E4-8420-FCA4CA76A9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378" y="4293096"/>
            <a:ext cx="4697038" cy="253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4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S_SLIDEID" val="3"/>
</p:tagLst>
</file>

<file path=ppt/theme/theme1.xml><?xml version="1.0" encoding="utf-8"?>
<a:theme xmlns:a="http://schemas.openxmlformats.org/drawingml/2006/main" name="Prezentace2">
  <a:themeElements>
    <a:clrScheme name="Prezentace2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Prezentace2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Prezentac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rezentace2">
  <a:themeElements>
    <a:clrScheme name="Prezentace2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Prezentace2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Prezentac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1248</Words>
  <Application>Microsoft Office PowerPoint</Application>
  <PresentationFormat>Předvádění na obrazovce (4:3)</PresentationFormat>
  <Paragraphs>141</Paragraphs>
  <Slides>23</Slides>
  <Notes>4</Notes>
  <HiddenSlides>0</HiddenSlides>
  <MMClips>2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32" baseType="lpstr">
      <vt:lpstr>Arial</vt:lpstr>
      <vt:lpstr>Arial Black</vt:lpstr>
      <vt:lpstr>Calibri</vt:lpstr>
      <vt:lpstr>Helvetica</vt:lpstr>
      <vt:lpstr>Myriad Pro</vt:lpstr>
      <vt:lpstr>Myriad Pro Black</vt:lpstr>
      <vt:lpstr>Verdana</vt:lpstr>
      <vt:lpstr>Wingdings</vt:lpstr>
      <vt:lpstr>Prezentace2</vt:lpstr>
      <vt:lpstr>Prezentace aplikace PowerPoint</vt:lpstr>
      <vt:lpstr>Prezentace aplikace PowerPoint</vt:lpstr>
      <vt:lpstr>Requirements of dairy cows:</vt:lpstr>
      <vt:lpstr>Prezentace aplikace PowerPoint</vt:lpstr>
      <vt:lpstr>Silage production</vt:lpstr>
      <vt:lpstr>Corn silage production</vt:lpstr>
      <vt:lpstr>Prezentace aplikace PowerPoint</vt:lpstr>
      <vt:lpstr>Prezentace aplikace PowerPoint</vt:lpstr>
      <vt:lpstr>Prezentace aplikace PowerPoint</vt:lpstr>
      <vt:lpstr>Prezentace aplikace PowerPoint</vt:lpstr>
      <vt:lpstr>Optimal maturity, dry matter and cut length</vt:lpstr>
      <vt:lpstr>Corn harvest stage</vt:lpstr>
      <vt:lpstr>Corn harvest stage</vt:lpstr>
      <vt:lpstr>Corn harvest stage</vt:lpstr>
      <vt:lpstr>Prezentace aplikace PowerPoint</vt:lpstr>
      <vt:lpstr>Practical tool – just behind the harvestor - mulcher</vt:lpstr>
      <vt:lpstr>WE MUST CONTROL  THE FERMENTATION PROCESS</vt:lpstr>
      <vt:lpstr>Prezentace aplikace PowerPoint</vt:lpstr>
      <vt:lpstr>Prezentace aplikace PowerPoint</vt:lpstr>
      <vt:lpstr>Prezentace aplikace PowerPoint</vt:lpstr>
      <vt:lpstr>It is not a presservative as a preservative Sil-All vs Formasil Maize</vt:lpstr>
      <vt:lpstr>Take home message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Nadpis</dc:title>
  <dc:creator>Jiří Krátký</dc:creator>
  <cp:lastModifiedBy>Jiří Krátký</cp:lastModifiedBy>
  <cp:revision>39</cp:revision>
  <dcterms:modified xsi:type="dcterms:W3CDTF">2022-03-16T06:44:38Z</dcterms:modified>
</cp:coreProperties>
</file>